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504" r:id="rId2"/>
    <p:sldId id="505" r:id="rId3"/>
    <p:sldId id="506" r:id="rId4"/>
    <p:sldId id="507" r:id="rId5"/>
    <p:sldId id="508" r:id="rId6"/>
    <p:sldId id="509" r:id="rId7"/>
    <p:sldId id="511" r:id="rId8"/>
    <p:sldId id="510" r:id="rId9"/>
    <p:sldId id="512" r:id="rId10"/>
    <p:sldId id="513" r:id="rId11"/>
  </p:sldIdLst>
  <p:sldSz cx="10287000" cy="128587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9999"/>
    <a:srgbClr val="24947F"/>
    <a:srgbClr val="F8F2EC"/>
    <a:srgbClr val="2FD9D5"/>
    <a:srgbClr val="F09252"/>
    <a:srgbClr val="AAF0EE"/>
    <a:srgbClr val="BF45A5"/>
    <a:srgbClr val="181E26"/>
    <a:srgbClr val="EC5A5A"/>
    <a:srgbClr val="43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67" autoAdjust="0"/>
    <p:restoredTop sz="94660"/>
  </p:normalViewPr>
  <p:slideViewPr>
    <p:cSldViewPr snapToGrid="0" showGuides="1">
      <p:cViewPr>
        <p:scale>
          <a:sx n="33" d="100"/>
          <a:sy n="33" d="100"/>
        </p:scale>
        <p:origin x="2508" y="1176"/>
      </p:cViewPr>
      <p:guideLst>
        <p:guide orient="horz" pos="4026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104431"/>
            <a:ext cx="8743950" cy="447675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6753821"/>
            <a:ext cx="7715250" cy="3104554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287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773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684610"/>
            <a:ext cx="2218134" cy="1089719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684610"/>
            <a:ext cx="6525816" cy="108971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319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80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3205762"/>
            <a:ext cx="8872538" cy="5348882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8605246"/>
            <a:ext cx="8872538" cy="281285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703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3423047"/>
            <a:ext cx="4371975" cy="81587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3423047"/>
            <a:ext cx="4371975" cy="81587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47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4612"/>
            <a:ext cx="8872538" cy="248543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3152181"/>
            <a:ext cx="4351883" cy="154483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4697015"/>
            <a:ext cx="4351883" cy="69086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3152181"/>
            <a:ext cx="4373315" cy="154483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4697015"/>
            <a:ext cx="4373315" cy="69086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81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483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025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857250"/>
            <a:ext cx="3317825" cy="300037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851425"/>
            <a:ext cx="5207794" cy="9138047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857625"/>
            <a:ext cx="3317825" cy="7146728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750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857250"/>
            <a:ext cx="3317825" cy="300037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851425"/>
            <a:ext cx="5207794" cy="9138047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857625"/>
            <a:ext cx="3317825" cy="7146728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396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33F3F"/>
            </a:gs>
            <a:gs pos="81000">
              <a:srgbClr val="1D1D1D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684612"/>
            <a:ext cx="8872538" cy="24854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3423047"/>
            <a:ext cx="8872538" cy="8158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1918159"/>
            <a:ext cx="2314575" cy="6846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3A2A00-7F38-449A-804E-1B8999120B8E}" type="datetimeFigureOut">
              <a:rPr lang="en-US" smtClean="0"/>
              <a:t>31-Mar-21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1918159"/>
            <a:ext cx="3471863" cy="6846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1918159"/>
            <a:ext cx="2314575" cy="6846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694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">
            <a:extLst>
              <a:ext uri="{FF2B5EF4-FFF2-40B4-BE49-F238E27FC236}">
                <a16:creationId xmlns:a16="http://schemas.microsoft.com/office/drawing/2014/main" id="{EB4C4F3A-CF63-474F-9F7A-BE39F5C5264F}"/>
              </a:ext>
            </a:extLst>
          </p:cNvPr>
          <p:cNvSpPr/>
          <p:nvPr/>
        </p:nvSpPr>
        <p:spPr>
          <a:xfrm>
            <a:off x="0" y="3832291"/>
            <a:ext cx="10353794" cy="9026459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 contrast="20000"/>
                      </a14:imgEffect>
                    </a14:imgLayer>
                  </a14:imgProps>
                </a:ext>
              </a:extLst>
            </a:blip>
            <a:srcRect/>
            <a:stretch>
              <a:fillRect l="-15385" r="-153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11E7972-2F63-45F0-99C0-BC733B3B0C66}"/>
              </a:ext>
            </a:extLst>
          </p:cNvPr>
          <p:cNvSpPr/>
          <p:nvPr/>
        </p:nvSpPr>
        <p:spPr>
          <a:xfrm>
            <a:off x="-1" y="1339072"/>
            <a:ext cx="10295754" cy="6542569"/>
          </a:xfrm>
          <a:custGeom>
            <a:avLst/>
            <a:gdLst>
              <a:gd name="connsiteX0" fmla="*/ 665 w 7181615"/>
              <a:gd name="connsiteY0" fmla="*/ 4171323 h 4563651"/>
              <a:gd name="connsiteX1" fmla="*/ 1667731 w 7181615"/>
              <a:gd name="connsiteY1" fmla="*/ 3744415 h 4563651"/>
              <a:gd name="connsiteX2" fmla="*/ 3975823 w 7181615"/>
              <a:gd name="connsiteY2" fmla="*/ 2522211 h 4563651"/>
              <a:gd name="connsiteX3" fmla="*/ 6097059 w 7181615"/>
              <a:gd name="connsiteY3" fmla="*/ 4033010 h 4563651"/>
              <a:gd name="connsiteX4" fmla="*/ 7181616 w 7181615"/>
              <a:gd name="connsiteY4" fmla="*/ 4563652 h 4563651"/>
              <a:gd name="connsiteX5" fmla="*/ 7181616 w 7181615"/>
              <a:gd name="connsiteY5" fmla="*/ 0 h 4563651"/>
              <a:gd name="connsiteX6" fmla="*/ 0 w 7181615"/>
              <a:gd name="connsiteY6" fmla="*/ 0 h 4563651"/>
              <a:gd name="connsiteX7" fmla="*/ 0 w 7181615"/>
              <a:gd name="connsiteY7" fmla="*/ 4171323 h 4563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81615" h="4563651">
                <a:moveTo>
                  <a:pt x="665" y="4171323"/>
                </a:moveTo>
                <a:cubicBezTo>
                  <a:pt x="639696" y="4018381"/>
                  <a:pt x="1379136" y="4066923"/>
                  <a:pt x="1667731" y="3744415"/>
                </a:cubicBezTo>
                <a:cubicBezTo>
                  <a:pt x="2232951" y="3112699"/>
                  <a:pt x="2609321" y="2499602"/>
                  <a:pt x="3975823" y="2522211"/>
                </a:cubicBezTo>
                <a:cubicBezTo>
                  <a:pt x="5342989" y="2544820"/>
                  <a:pt x="5571073" y="3370705"/>
                  <a:pt x="6097059" y="4033010"/>
                </a:cubicBezTo>
                <a:cubicBezTo>
                  <a:pt x="6452815" y="4480531"/>
                  <a:pt x="6799926" y="4524419"/>
                  <a:pt x="7181616" y="4563652"/>
                </a:cubicBezTo>
                <a:lnTo>
                  <a:pt x="7181616" y="0"/>
                </a:lnTo>
                <a:lnTo>
                  <a:pt x="0" y="0"/>
                </a:lnTo>
                <a:lnTo>
                  <a:pt x="0" y="4171323"/>
                </a:lnTo>
                <a:close/>
              </a:path>
            </a:pathLst>
          </a:custGeom>
          <a:solidFill>
            <a:schemeClr val="accent4">
              <a:lumMod val="50000"/>
              <a:alpha val="65000"/>
            </a:schemeClr>
          </a:solidFill>
          <a:ln w="6650" cap="flat">
            <a:noFill/>
            <a:prstDash val="solid"/>
            <a:miter/>
          </a:ln>
          <a:effectLst>
            <a:outerShdw blurRad="203200" dist="38100" dir="5400000" sx="103000" sy="103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967F3D2-2548-41AD-B9FB-65CE5A3BE411}"/>
              </a:ext>
            </a:extLst>
          </p:cNvPr>
          <p:cNvSpPr/>
          <p:nvPr/>
        </p:nvSpPr>
        <p:spPr>
          <a:xfrm>
            <a:off x="-58042" y="-106270"/>
            <a:ext cx="10354749" cy="7738144"/>
          </a:xfrm>
          <a:custGeom>
            <a:avLst/>
            <a:gdLst>
              <a:gd name="connsiteX0" fmla="*/ 733456 w 7181615"/>
              <a:gd name="connsiteY0" fmla="*/ 3846155 h 4389430"/>
              <a:gd name="connsiteX1" fmla="*/ 1921747 w 7181615"/>
              <a:gd name="connsiteY1" fmla="*/ 2828094 h 4389430"/>
              <a:gd name="connsiteX2" fmla="*/ 5384218 w 7181615"/>
              <a:gd name="connsiteY2" fmla="*/ 2641239 h 4389430"/>
              <a:gd name="connsiteX3" fmla="*/ 7181616 w 7181615"/>
              <a:gd name="connsiteY3" fmla="*/ 4389431 h 4389430"/>
              <a:gd name="connsiteX4" fmla="*/ 7181616 w 7181615"/>
              <a:gd name="connsiteY4" fmla="*/ 0 h 4389430"/>
              <a:gd name="connsiteX5" fmla="*/ 0 w 7181615"/>
              <a:gd name="connsiteY5" fmla="*/ 0 h 4389430"/>
              <a:gd name="connsiteX6" fmla="*/ 0 w 7181615"/>
              <a:gd name="connsiteY6" fmla="*/ 4058279 h 4389430"/>
              <a:gd name="connsiteX7" fmla="*/ 733456 w 7181615"/>
              <a:gd name="connsiteY7" fmla="*/ 3846155 h 4389430"/>
              <a:gd name="connsiteX0" fmla="*/ 733456 w 7181616"/>
              <a:gd name="connsiteY0" fmla="*/ 4833752 h 5377028"/>
              <a:gd name="connsiteX1" fmla="*/ 1921747 w 7181616"/>
              <a:gd name="connsiteY1" fmla="*/ 3815691 h 5377028"/>
              <a:gd name="connsiteX2" fmla="*/ 5384218 w 7181616"/>
              <a:gd name="connsiteY2" fmla="*/ 3628836 h 5377028"/>
              <a:gd name="connsiteX3" fmla="*/ 7181616 w 7181616"/>
              <a:gd name="connsiteY3" fmla="*/ 5377028 h 5377028"/>
              <a:gd name="connsiteX4" fmla="*/ 7181616 w 7181616"/>
              <a:gd name="connsiteY4" fmla="*/ 0 h 5377028"/>
              <a:gd name="connsiteX5" fmla="*/ 0 w 7181616"/>
              <a:gd name="connsiteY5" fmla="*/ 987597 h 5377028"/>
              <a:gd name="connsiteX6" fmla="*/ 0 w 7181616"/>
              <a:gd name="connsiteY6" fmla="*/ 5045876 h 5377028"/>
              <a:gd name="connsiteX7" fmla="*/ 733456 w 7181616"/>
              <a:gd name="connsiteY7" fmla="*/ 4833752 h 5377028"/>
              <a:gd name="connsiteX0" fmla="*/ 774606 w 7222766"/>
              <a:gd name="connsiteY0" fmla="*/ 4854327 h 5397603"/>
              <a:gd name="connsiteX1" fmla="*/ 1962897 w 7222766"/>
              <a:gd name="connsiteY1" fmla="*/ 3836266 h 5397603"/>
              <a:gd name="connsiteX2" fmla="*/ 5425368 w 7222766"/>
              <a:gd name="connsiteY2" fmla="*/ 3649411 h 5397603"/>
              <a:gd name="connsiteX3" fmla="*/ 7222766 w 7222766"/>
              <a:gd name="connsiteY3" fmla="*/ 5397603 h 5397603"/>
              <a:gd name="connsiteX4" fmla="*/ 7222766 w 7222766"/>
              <a:gd name="connsiteY4" fmla="*/ 20575 h 5397603"/>
              <a:gd name="connsiteX5" fmla="*/ 0 w 7222766"/>
              <a:gd name="connsiteY5" fmla="*/ 0 h 5397603"/>
              <a:gd name="connsiteX6" fmla="*/ 41150 w 7222766"/>
              <a:gd name="connsiteY6" fmla="*/ 5066451 h 5397603"/>
              <a:gd name="connsiteX7" fmla="*/ 774606 w 7222766"/>
              <a:gd name="connsiteY7" fmla="*/ 4854327 h 5397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22766" h="5397603">
                <a:moveTo>
                  <a:pt x="774606" y="4854327"/>
                </a:moveTo>
                <a:cubicBezTo>
                  <a:pt x="1776042" y="4786501"/>
                  <a:pt x="1368419" y="4362253"/>
                  <a:pt x="1962897" y="3836266"/>
                </a:cubicBezTo>
                <a:cubicBezTo>
                  <a:pt x="2556711" y="3310280"/>
                  <a:pt x="4423931" y="3174627"/>
                  <a:pt x="5425368" y="3649411"/>
                </a:cubicBezTo>
                <a:cubicBezTo>
                  <a:pt x="6377596" y="4101587"/>
                  <a:pt x="6378261" y="5136937"/>
                  <a:pt x="7222766" y="5397603"/>
                </a:cubicBezTo>
                <a:lnTo>
                  <a:pt x="7222766" y="20575"/>
                </a:lnTo>
                <a:lnTo>
                  <a:pt x="0" y="0"/>
                </a:lnTo>
                <a:lnTo>
                  <a:pt x="41150" y="5066451"/>
                </a:lnTo>
                <a:cubicBezTo>
                  <a:pt x="221355" y="4952076"/>
                  <a:pt x="461408" y="4875605"/>
                  <a:pt x="774606" y="4854327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6650" cap="flat">
            <a:noFill/>
            <a:prstDash val="solid"/>
            <a:miter/>
          </a:ln>
          <a:effectLst>
            <a:outerShdw blurRad="203200" dist="38100" dir="5400000" sx="103000" sy="103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149640B-3897-4F7E-A05C-6D5524EC4603}"/>
              </a:ext>
            </a:extLst>
          </p:cNvPr>
          <p:cNvGrpSpPr/>
          <p:nvPr/>
        </p:nvGrpSpPr>
        <p:grpSpPr>
          <a:xfrm>
            <a:off x="-1311758" y="-1826181"/>
            <a:ext cx="12545118" cy="4885164"/>
            <a:chOff x="455874" y="-510260"/>
            <a:chExt cx="9840833" cy="3832095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9F6769A-A104-4256-8544-DE1F9EDB3B44}"/>
                </a:ext>
              </a:extLst>
            </p:cNvPr>
            <p:cNvSpPr/>
            <p:nvPr/>
          </p:nvSpPr>
          <p:spPr>
            <a:xfrm>
              <a:off x="455874" y="-473404"/>
              <a:ext cx="9717969" cy="3795239"/>
            </a:xfrm>
            <a:custGeom>
              <a:avLst/>
              <a:gdLst>
                <a:gd name="connsiteX0" fmla="*/ 661827 w 8745551"/>
                <a:gd name="connsiteY0" fmla="*/ 658776 h 3089546"/>
                <a:gd name="connsiteX1" fmla="*/ 352618 w 8745551"/>
                <a:gd name="connsiteY1" fmla="*/ 1422820 h 3089546"/>
                <a:gd name="connsiteX2" fmla="*/ 899884 w 8745551"/>
                <a:gd name="connsiteY2" fmla="*/ 1966096 h 3089546"/>
                <a:gd name="connsiteX3" fmla="*/ 2325568 w 8745551"/>
                <a:gd name="connsiteY3" fmla="*/ 2441546 h 3089546"/>
                <a:gd name="connsiteX4" fmla="*/ 4022557 w 8745551"/>
                <a:gd name="connsiteY4" fmla="*/ 2505382 h 3089546"/>
                <a:gd name="connsiteX5" fmla="*/ 5974228 w 8745551"/>
                <a:gd name="connsiteY5" fmla="*/ 2505382 h 3089546"/>
                <a:gd name="connsiteX6" fmla="*/ 7824159 w 8745551"/>
                <a:gd name="connsiteY6" fmla="*/ 2152951 h 3089546"/>
                <a:gd name="connsiteX7" fmla="*/ 8689942 w 8745551"/>
                <a:gd name="connsiteY7" fmla="*/ 1236630 h 3089546"/>
                <a:gd name="connsiteX8" fmla="*/ 6925127 w 8745551"/>
                <a:gd name="connsiteY8" fmla="*/ 31714 h 3089546"/>
                <a:gd name="connsiteX9" fmla="*/ 3530483 w 8745551"/>
                <a:gd name="connsiteY9" fmla="*/ 778469 h 3089546"/>
                <a:gd name="connsiteX10" fmla="*/ 2206539 w 8745551"/>
                <a:gd name="connsiteY10" fmla="*/ 658776 h 3089546"/>
                <a:gd name="connsiteX11" fmla="*/ 661827 w 8745551"/>
                <a:gd name="connsiteY11" fmla="*/ 658776 h 3089546"/>
                <a:gd name="connsiteX0" fmla="*/ 661827 w 8745551"/>
                <a:gd name="connsiteY0" fmla="*/ 1016193 h 3446963"/>
                <a:gd name="connsiteX1" fmla="*/ 352618 w 8745551"/>
                <a:gd name="connsiteY1" fmla="*/ 1780237 h 3446963"/>
                <a:gd name="connsiteX2" fmla="*/ 899884 w 8745551"/>
                <a:gd name="connsiteY2" fmla="*/ 2323513 h 3446963"/>
                <a:gd name="connsiteX3" fmla="*/ 2325568 w 8745551"/>
                <a:gd name="connsiteY3" fmla="*/ 2798963 h 3446963"/>
                <a:gd name="connsiteX4" fmla="*/ 4022557 w 8745551"/>
                <a:gd name="connsiteY4" fmla="*/ 2862799 h 3446963"/>
                <a:gd name="connsiteX5" fmla="*/ 5974228 w 8745551"/>
                <a:gd name="connsiteY5" fmla="*/ 2862799 h 3446963"/>
                <a:gd name="connsiteX6" fmla="*/ 7824159 w 8745551"/>
                <a:gd name="connsiteY6" fmla="*/ 2510368 h 3446963"/>
                <a:gd name="connsiteX7" fmla="*/ 8689942 w 8745551"/>
                <a:gd name="connsiteY7" fmla="*/ 1594047 h 3446963"/>
                <a:gd name="connsiteX8" fmla="*/ 6925127 w 8745551"/>
                <a:gd name="connsiteY8" fmla="*/ 389131 h 3446963"/>
                <a:gd name="connsiteX9" fmla="*/ 3322239 w 8745551"/>
                <a:gd name="connsiteY9" fmla="*/ 2109 h 3446963"/>
                <a:gd name="connsiteX10" fmla="*/ 2206539 w 8745551"/>
                <a:gd name="connsiteY10" fmla="*/ 1016193 h 3446963"/>
                <a:gd name="connsiteX11" fmla="*/ 661827 w 8745551"/>
                <a:gd name="connsiteY11" fmla="*/ 1016193 h 3446963"/>
                <a:gd name="connsiteX0" fmla="*/ 661827 w 8745551"/>
                <a:gd name="connsiteY0" fmla="*/ 1213196 h 3643966"/>
                <a:gd name="connsiteX1" fmla="*/ 352618 w 8745551"/>
                <a:gd name="connsiteY1" fmla="*/ 1977240 h 3643966"/>
                <a:gd name="connsiteX2" fmla="*/ 899884 w 8745551"/>
                <a:gd name="connsiteY2" fmla="*/ 2520516 h 3643966"/>
                <a:gd name="connsiteX3" fmla="*/ 2325568 w 8745551"/>
                <a:gd name="connsiteY3" fmla="*/ 2995966 h 3643966"/>
                <a:gd name="connsiteX4" fmla="*/ 4022557 w 8745551"/>
                <a:gd name="connsiteY4" fmla="*/ 3059802 h 3643966"/>
                <a:gd name="connsiteX5" fmla="*/ 5974228 w 8745551"/>
                <a:gd name="connsiteY5" fmla="*/ 3059802 h 3643966"/>
                <a:gd name="connsiteX6" fmla="*/ 7824159 w 8745551"/>
                <a:gd name="connsiteY6" fmla="*/ 2707371 h 3643966"/>
                <a:gd name="connsiteX7" fmla="*/ 8689942 w 8745551"/>
                <a:gd name="connsiteY7" fmla="*/ 1791050 h 3643966"/>
                <a:gd name="connsiteX8" fmla="*/ 6925127 w 8745551"/>
                <a:gd name="connsiteY8" fmla="*/ 586134 h 3643966"/>
                <a:gd name="connsiteX9" fmla="*/ 3322239 w 8745551"/>
                <a:gd name="connsiteY9" fmla="*/ 199112 h 3643966"/>
                <a:gd name="connsiteX10" fmla="*/ 1836326 w 8745551"/>
                <a:gd name="connsiteY10" fmla="*/ 56280 h 3643966"/>
                <a:gd name="connsiteX11" fmla="*/ 661827 w 8745551"/>
                <a:gd name="connsiteY11" fmla="*/ 1213196 h 3643966"/>
                <a:gd name="connsiteX0" fmla="*/ 310227 w 8972408"/>
                <a:gd name="connsiteY0" fmla="*/ 377523 h 3594995"/>
                <a:gd name="connsiteX1" fmla="*/ 579475 w 8972408"/>
                <a:gd name="connsiteY1" fmla="*/ 1928269 h 3594995"/>
                <a:gd name="connsiteX2" fmla="*/ 1126741 w 8972408"/>
                <a:gd name="connsiteY2" fmla="*/ 2471545 h 3594995"/>
                <a:gd name="connsiteX3" fmla="*/ 2552425 w 8972408"/>
                <a:gd name="connsiteY3" fmla="*/ 2946995 h 3594995"/>
                <a:gd name="connsiteX4" fmla="*/ 4249414 w 8972408"/>
                <a:gd name="connsiteY4" fmla="*/ 3010831 h 3594995"/>
                <a:gd name="connsiteX5" fmla="*/ 6201085 w 8972408"/>
                <a:gd name="connsiteY5" fmla="*/ 3010831 h 3594995"/>
                <a:gd name="connsiteX6" fmla="*/ 8051016 w 8972408"/>
                <a:gd name="connsiteY6" fmla="*/ 2658400 h 3594995"/>
                <a:gd name="connsiteX7" fmla="*/ 8916799 w 8972408"/>
                <a:gd name="connsiteY7" fmla="*/ 1742079 h 3594995"/>
                <a:gd name="connsiteX8" fmla="*/ 7151984 w 8972408"/>
                <a:gd name="connsiteY8" fmla="*/ 537163 h 3594995"/>
                <a:gd name="connsiteX9" fmla="*/ 3549096 w 8972408"/>
                <a:gd name="connsiteY9" fmla="*/ 150141 h 3594995"/>
                <a:gd name="connsiteX10" fmla="*/ 2063183 w 8972408"/>
                <a:gd name="connsiteY10" fmla="*/ 7309 h 3594995"/>
                <a:gd name="connsiteX11" fmla="*/ 310227 w 8972408"/>
                <a:gd name="connsiteY11" fmla="*/ 377523 h 3594995"/>
                <a:gd name="connsiteX0" fmla="*/ 310227 w 9660229"/>
                <a:gd name="connsiteY0" fmla="*/ 577766 h 3795238"/>
                <a:gd name="connsiteX1" fmla="*/ 579475 w 9660229"/>
                <a:gd name="connsiteY1" fmla="*/ 2128512 h 3795238"/>
                <a:gd name="connsiteX2" fmla="*/ 1126741 w 9660229"/>
                <a:gd name="connsiteY2" fmla="*/ 2671788 h 3795238"/>
                <a:gd name="connsiteX3" fmla="*/ 2552425 w 9660229"/>
                <a:gd name="connsiteY3" fmla="*/ 3147238 h 3795238"/>
                <a:gd name="connsiteX4" fmla="*/ 4249414 w 9660229"/>
                <a:gd name="connsiteY4" fmla="*/ 3211074 h 3795238"/>
                <a:gd name="connsiteX5" fmla="*/ 6201085 w 9660229"/>
                <a:gd name="connsiteY5" fmla="*/ 3211074 h 3795238"/>
                <a:gd name="connsiteX6" fmla="*/ 8051016 w 9660229"/>
                <a:gd name="connsiteY6" fmla="*/ 2858643 h 3795238"/>
                <a:gd name="connsiteX7" fmla="*/ 8916799 w 9660229"/>
                <a:gd name="connsiteY7" fmla="*/ 1942322 h 3795238"/>
                <a:gd name="connsiteX8" fmla="*/ 9590163 w 9660229"/>
                <a:gd name="connsiteY8" fmla="*/ 30505 h 3795238"/>
                <a:gd name="connsiteX9" fmla="*/ 7151984 w 9660229"/>
                <a:gd name="connsiteY9" fmla="*/ 737406 h 3795238"/>
                <a:gd name="connsiteX10" fmla="*/ 3549096 w 9660229"/>
                <a:gd name="connsiteY10" fmla="*/ 350384 h 3795238"/>
                <a:gd name="connsiteX11" fmla="*/ 2063183 w 9660229"/>
                <a:gd name="connsiteY11" fmla="*/ 207552 h 3795238"/>
                <a:gd name="connsiteX12" fmla="*/ 310227 w 9660229"/>
                <a:gd name="connsiteY12" fmla="*/ 577766 h 3795238"/>
                <a:gd name="connsiteX0" fmla="*/ 310227 w 9717969"/>
                <a:gd name="connsiteY0" fmla="*/ 577766 h 3795238"/>
                <a:gd name="connsiteX1" fmla="*/ 579475 w 9717969"/>
                <a:gd name="connsiteY1" fmla="*/ 2128512 h 3795238"/>
                <a:gd name="connsiteX2" fmla="*/ 1126741 w 9717969"/>
                <a:gd name="connsiteY2" fmla="*/ 2671788 h 3795238"/>
                <a:gd name="connsiteX3" fmla="*/ 2552425 w 9717969"/>
                <a:gd name="connsiteY3" fmla="*/ 3147238 h 3795238"/>
                <a:gd name="connsiteX4" fmla="*/ 4249414 w 9717969"/>
                <a:gd name="connsiteY4" fmla="*/ 3211074 h 3795238"/>
                <a:gd name="connsiteX5" fmla="*/ 6201085 w 9717969"/>
                <a:gd name="connsiteY5" fmla="*/ 3211074 h 3795238"/>
                <a:gd name="connsiteX6" fmla="*/ 8051016 w 9717969"/>
                <a:gd name="connsiteY6" fmla="*/ 2858643 h 3795238"/>
                <a:gd name="connsiteX7" fmla="*/ 9356427 w 9717969"/>
                <a:gd name="connsiteY7" fmla="*/ 1502695 h 3795238"/>
                <a:gd name="connsiteX8" fmla="*/ 9590163 w 9717969"/>
                <a:gd name="connsiteY8" fmla="*/ 30505 h 3795238"/>
                <a:gd name="connsiteX9" fmla="*/ 7151984 w 9717969"/>
                <a:gd name="connsiteY9" fmla="*/ 737406 h 3795238"/>
                <a:gd name="connsiteX10" fmla="*/ 3549096 w 9717969"/>
                <a:gd name="connsiteY10" fmla="*/ 350384 h 3795238"/>
                <a:gd name="connsiteX11" fmla="*/ 2063183 w 9717969"/>
                <a:gd name="connsiteY11" fmla="*/ 207552 h 3795238"/>
                <a:gd name="connsiteX12" fmla="*/ 310227 w 9717969"/>
                <a:gd name="connsiteY12" fmla="*/ 577766 h 3795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17969" h="3795238">
                  <a:moveTo>
                    <a:pt x="310227" y="577766"/>
                  </a:moveTo>
                  <a:cubicBezTo>
                    <a:pt x="-466452" y="1234086"/>
                    <a:pt x="443389" y="1779508"/>
                    <a:pt x="579475" y="2128512"/>
                  </a:cubicBezTo>
                  <a:cubicBezTo>
                    <a:pt x="715561" y="2477516"/>
                    <a:pt x="1126741" y="2179714"/>
                    <a:pt x="1126741" y="2671788"/>
                  </a:cubicBezTo>
                  <a:cubicBezTo>
                    <a:pt x="1126741" y="3163862"/>
                    <a:pt x="1415335" y="3794913"/>
                    <a:pt x="2552425" y="3147238"/>
                  </a:cubicBezTo>
                  <a:cubicBezTo>
                    <a:pt x="3339078" y="2699052"/>
                    <a:pt x="3971459" y="2958388"/>
                    <a:pt x="4249414" y="3211074"/>
                  </a:cubicBezTo>
                  <a:cubicBezTo>
                    <a:pt x="4826603" y="3736396"/>
                    <a:pt x="5929779" y="4208521"/>
                    <a:pt x="6201085" y="3211074"/>
                  </a:cubicBezTo>
                  <a:cubicBezTo>
                    <a:pt x="6472390" y="2213628"/>
                    <a:pt x="7525126" y="3143373"/>
                    <a:pt x="8051016" y="2858643"/>
                  </a:cubicBezTo>
                  <a:cubicBezTo>
                    <a:pt x="8576906" y="2573913"/>
                    <a:pt x="9099903" y="1974051"/>
                    <a:pt x="9356427" y="1502695"/>
                  </a:cubicBezTo>
                  <a:cubicBezTo>
                    <a:pt x="9612951" y="1031339"/>
                    <a:pt x="9884299" y="231324"/>
                    <a:pt x="9590163" y="30505"/>
                  </a:cubicBezTo>
                  <a:cubicBezTo>
                    <a:pt x="9296027" y="-170314"/>
                    <a:pt x="8158828" y="684093"/>
                    <a:pt x="7151984" y="737406"/>
                  </a:cubicBezTo>
                  <a:cubicBezTo>
                    <a:pt x="6145140" y="790719"/>
                    <a:pt x="4635648" y="401587"/>
                    <a:pt x="3549096" y="350384"/>
                  </a:cubicBezTo>
                  <a:cubicBezTo>
                    <a:pt x="2462545" y="299182"/>
                    <a:pt x="2602994" y="169655"/>
                    <a:pt x="2063183" y="207552"/>
                  </a:cubicBezTo>
                  <a:cubicBezTo>
                    <a:pt x="1523372" y="245449"/>
                    <a:pt x="943273" y="43134"/>
                    <a:pt x="310227" y="577766"/>
                  </a:cubicBezTo>
                  <a:close/>
                </a:path>
              </a:pathLst>
            </a:custGeom>
            <a:solidFill>
              <a:srgbClr val="FFC000">
                <a:alpha val="17000"/>
              </a:srgbClr>
            </a:solidFill>
            <a:ln w="6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83554E7-15D2-4F77-A93D-1E47D82DD4CB}"/>
                </a:ext>
              </a:extLst>
            </p:cNvPr>
            <p:cNvSpPr/>
            <p:nvPr/>
          </p:nvSpPr>
          <p:spPr>
            <a:xfrm>
              <a:off x="949667" y="-510260"/>
              <a:ext cx="9347040" cy="3698664"/>
            </a:xfrm>
            <a:custGeom>
              <a:avLst/>
              <a:gdLst>
                <a:gd name="connsiteX0" fmla="*/ 13041 w 9347040"/>
                <a:gd name="connsiteY0" fmla="*/ 1265672 h 3698664"/>
                <a:gd name="connsiteX1" fmla="*/ 725883 w 9347040"/>
                <a:gd name="connsiteY1" fmla="*/ 2589617 h 3698664"/>
                <a:gd name="connsiteX2" fmla="*/ 1591667 w 9347040"/>
                <a:gd name="connsiteY2" fmla="*/ 3353661 h 3698664"/>
                <a:gd name="connsiteX3" fmla="*/ 3153003 w 9347040"/>
                <a:gd name="connsiteY3" fmla="*/ 3353661 h 3698664"/>
                <a:gd name="connsiteX4" fmla="*/ 4391832 w 9347040"/>
                <a:gd name="connsiteY4" fmla="*/ 2946038 h 3698664"/>
                <a:gd name="connsiteX5" fmla="*/ 6088821 w 9347040"/>
                <a:gd name="connsiteY5" fmla="*/ 3523227 h 3698664"/>
                <a:gd name="connsiteX6" fmla="*/ 8091694 w 9347040"/>
                <a:gd name="connsiteY6" fmla="*/ 1910688 h 3698664"/>
                <a:gd name="connsiteX7" fmla="*/ 9109755 w 9347040"/>
                <a:gd name="connsiteY7" fmla="*/ 604032 h 3698664"/>
                <a:gd name="connsiteX8" fmla="*/ 8310468 w 9347040"/>
                <a:gd name="connsiteY8" fmla="*/ 26843 h 3698664"/>
                <a:gd name="connsiteX9" fmla="*/ 4458993 w 9347040"/>
                <a:gd name="connsiteY9" fmla="*/ 298149 h 3698664"/>
                <a:gd name="connsiteX10" fmla="*/ 3915718 w 9347040"/>
                <a:gd name="connsiteY10" fmla="*/ 741680 h 3698664"/>
                <a:gd name="connsiteX11" fmla="*/ 13041 w 9347040"/>
                <a:gd name="connsiteY11" fmla="*/ 1265672 h 369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347040" h="3698664">
                  <a:moveTo>
                    <a:pt x="13041" y="1265672"/>
                  </a:moveTo>
                  <a:cubicBezTo>
                    <a:pt x="-43481" y="1803629"/>
                    <a:pt x="64243" y="2402761"/>
                    <a:pt x="725883" y="2589617"/>
                  </a:cubicBezTo>
                  <a:cubicBezTo>
                    <a:pt x="1387523" y="2776472"/>
                    <a:pt x="1429415" y="3124913"/>
                    <a:pt x="1591667" y="3353661"/>
                  </a:cubicBezTo>
                  <a:cubicBezTo>
                    <a:pt x="1930798" y="3831770"/>
                    <a:pt x="2694843" y="3795197"/>
                    <a:pt x="3153003" y="3353661"/>
                  </a:cubicBezTo>
                  <a:cubicBezTo>
                    <a:pt x="3611164" y="2912125"/>
                    <a:pt x="3899758" y="2572993"/>
                    <a:pt x="4391832" y="2946038"/>
                  </a:cubicBezTo>
                  <a:cubicBezTo>
                    <a:pt x="4883906" y="3319083"/>
                    <a:pt x="5512297" y="3913561"/>
                    <a:pt x="6088821" y="3523227"/>
                  </a:cubicBezTo>
                  <a:cubicBezTo>
                    <a:pt x="6666010" y="3132893"/>
                    <a:pt x="7209286" y="1758411"/>
                    <a:pt x="8091694" y="1910688"/>
                  </a:cubicBezTo>
                  <a:cubicBezTo>
                    <a:pt x="8974102" y="2063630"/>
                    <a:pt x="9754770" y="1078817"/>
                    <a:pt x="9109755" y="604032"/>
                  </a:cubicBezTo>
                  <a:cubicBezTo>
                    <a:pt x="8464739" y="129248"/>
                    <a:pt x="8310468" y="26843"/>
                    <a:pt x="8310468" y="26843"/>
                  </a:cubicBezTo>
                  <a:cubicBezTo>
                    <a:pt x="8310468" y="26843"/>
                    <a:pt x="4917819" y="-126098"/>
                    <a:pt x="4458993" y="298149"/>
                  </a:cubicBezTo>
                  <a:cubicBezTo>
                    <a:pt x="4000168" y="722396"/>
                    <a:pt x="3915718" y="741680"/>
                    <a:pt x="3915718" y="741680"/>
                  </a:cubicBezTo>
                  <a:lnTo>
                    <a:pt x="13041" y="1265672"/>
                  </a:lnTo>
                  <a:close/>
                </a:path>
              </a:pathLst>
            </a:custGeom>
            <a:solidFill>
              <a:schemeClr val="accent2">
                <a:alpha val="15000"/>
              </a:schemeClr>
            </a:solidFill>
            <a:ln w="6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685AFE8-B1CD-466D-8FC4-FE5320152A93}"/>
              </a:ext>
            </a:extLst>
          </p:cNvPr>
          <p:cNvGrpSpPr/>
          <p:nvPr/>
        </p:nvGrpSpPr>
        <p:grpSpPr>
          <a:xfrm>
            <a:off x="4353325" y="352600"/>
            <a:ext cx="1580351" cy="836763"/>
            <a:chOff x="644533" y="352600"/>
            <a:chExt cx="1580351" cy="83676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0B91E0F-ECC9-43BF-97DB-1D20F6AF1D0F}"/>
                </a:ext>
              </a:extLst>
            </p:cNvPr>
            <p:cNvSpPr txBox="1"/>
            <p:nvPr/>
          </p:nvSpPr>
          <p:spPr>
            <a:xfrm>
              <a:off x="644533" y="352600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spc="0" baseline="0" dirty="0">
                  <a:solidFill>
                    <a:schemeClr val="bg1"/>
                  </a:solidFill>
                  <a:effectLst>
                    <a:outerShdw blurRad="1397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YOUR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9B0E62C-4CB6-489F-828D-4F14BA8E554D}"/>
                </a:ext>
              </a:extLst>
            </p:cNvPr>
            <p:cNvSpPr txBox="1"/>
            <p:nvPr/>
          </p:nvSpPr>
          <p:spPr>
            <a:xfrm>
              <a:off x="644533" y="723566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  <a:effectLst>
                    <a:outerShdw blurRad="1397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LOGO</a:t>
              </a:r>
              <a:endParaRPr lang="en-US" sz="3200" spc="0" baseline="0" dirty="0">
                <a:solidFill>
                  <a:schemeClr val="bg1"/>
                </a:solidFill>
                <a:effectLst>
                  <a:outerShdw blurRad="1397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95558B2-DBE2-4190-A229-DC924EE66F16}"/>
              </a:ext>
            </a:extLst>
          </p:cNvPr>
          <p:cNvGrpSpPr/>
          <p:nvPr/>
        </p:nvGrpSpPr>
        <p:grpSpPr>
          <a:xfrm>
            <a:off x="559420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18" name="Graphic 28">
              <a:extLst>
                <a:ext uri="{FF2B5EF4-FFF2-40B4-BE49-F238E27FC236}">
                  <a16:creationId xmlns:a16="http://schemas.microsoft.com/office/drawing/2014/main" id="{4BEF0A5B-20F8-4B38-8F98-520E15A6D32C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23E1966-A464-475A-968F-50E6F0BFFF07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2BCF86DB-BAE5-4037-9C0D-08F4E617B45D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19" name="Graphic 29">
              <a:extLst>
                <a:ext uri="{FF2B5EF4-FFF2-40B4-BE49-F238E27FC236}">
                  <a16:creationId xmlns:a16="http://schemas.microsoft.com/office/drawing/2014/main" id="{F124D12F-1211-40B5-8ABF-57BC6069D193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401ED50C-8810-471A-B3C8-AB3599AA624C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CAB90153-C6A5-4764-B473-551BFD670489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0" name="Graphic 27">
              <a:extLst>
                <a:ext uri="{FF2B5EF4-FFF2-40B4-BE49-F238E27FC236}">
                  <a16:creationId xmlns:a16="http://schemas.microsoft.com/office/drawing/2014/main" id="{93523254-EB24-46F7-9D04-0CD38C40A4C3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BA267F1-9BBA-4B12-B1B1-F4725DA6742C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22" name="Graphic 27">
                <a:extLst>
                  <a:ext uri="{FF2B5EF4-FFF2-40B4-BE49-F238E27FC236}">
                    <a16:creationId xmlns:a16="http://schemas.microsoft.com/office/drawing/2014/main" id="{1C228573-C687-4494-B11F-B97ED2EADA0F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4F39D264-CFDC-4122-B3D5-EE004EF6A539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B63BCC3A-E2B2-471D-B501-E6D78E177334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8EA322E9-F0AC-4020-9395-15BF786BE4B1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53AD3230-84E4-4E1E-93BB-1B11F84E07FF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1BDDC6AA-97A7-456C-AE80-4F68A86B5EDB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32" name="Graphic 53" descr="Arrow Slight curve">
            <a:extLst>
              <a:ext uri="{FF2B5EF4-FFF2-40B4-BE49-F238E27FC236}">
                <a16:creationId xmlns:a16="http://schemas.microsoft.com/office/drawing/2014/main" id="{94D14D5C-0C89-4230-9FAD-0234F0BF3DF7}"/>
              </a:ext>
            </a:extLst>
          </p:cNvPr>
          <p:cNvSpPr/>
          <p:nvPr/>
        </p:nvSpPr>
        <p:spPr>
          <a:xfrm>
            <a:off x="9114187" y="11933660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C922A39-F970-46BA-9317-740C46D283D8}"/>
              </a:ext>
            </a:extLst>
          </p:cNvPr>
          <p:cNvSpPr txBox="1"/>
          <p:nvPr/>
        </p:nvSpPr>
        <p:spPr>
          <a:xfrm>
            <a:off x="1578729" y="685587"/>
            <a:ext cx="712954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i="1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Anabelle Script Light" panose="02000000000000000000" pitchFamily="2" charset="0"/>
                <a:cs typeface="Segoe UI" panose="020B0502040204020203" pitchFamily="34" charset="0"/>
              </a:rPr>
              <a:t>Brand New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8861281-4BE2-4DBB-B175-7358004C05F9}"/>
              </a:ext>
            </a:extLst>
          </p:cNvPr>
          <p:cNvSpPr txBox="1"/>
          <p:nvPr/>
        </p:nvSpPr>
        <p:spPr>
          <a:xfrm>
            <a:off x="2867332" y="2735636"/>
            <a:ext cx="4552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spc="300" dirty="0">
                <a:solidFill>
                  <a:schemeClr val="accent2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TEMPLATE.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851225E-FD14-428C-B5C6-7BA88E6A32DB}"/>
              </a:ext>
            </a:extLst>
          </p:cNvPr>
          <p:cNvSpPr/>
          <p:nvPr/>
        </p:nvSpPr>
        <p:spPr>
          <a:xfrm>
            <a:off x="884697" y="3479998"/>
            <a:ext cx="82294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Lorem ipsum dolor sit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magna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048D67BE-33C2-4BBF-9DBE-C0615035A200}"/>
              </a:ext>
            </a:extLst>
          </p:cNvPr>
          <p:cNvGrpSpPr/>
          <p:nvPr/>
        </p:nvGrpSpPr>
        <p:grpSpPr>
          <a:xfrm>
            <a:off x="4200475" y="11928416"/>
            <a:ext cx="1886050" cy="541546"/>
            <a:chOff x="4200474" y="11928416"/>
            <a:chExt cx="1886050" cy="541546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DE542D01-6A97-4515-BF53-B6BC06ECD21B}"/>
                </a:ext>
              </a:extLst>
            </p:cNvPr>
            <p:cNvGrpSpPr/>
            <p:nvPr/>
          </p:nvGrpSpPr>
          <p:grpSpPr>
            <a:xfrm>
              <a:off x="4200474" y="11928416"/>
              <a:ext cx="1886050" cy="541546"/>
              <a:chOff x="2486818" y="5355994"/>
              <a:chExt cx="1309657" cy="376045"/>
            </a:xfrm>
            <a:effectLst>
              <a:outerShdw blurRad="38100" dist="38100" dir="5400000" sx="99000" sy="99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3EEC2811-86EC-4E5E-A02B-C41B6A24C1F8}"/>
                  </a:ext>
                </a:extLst>
              </p:cNvPr>
              <p:cNvSpPr/>
              <p:nvPr/>
            </p:nvSpPr>
            <p:spPr>
              <a:xfrm>
                <a:off x="2486818" y="5355994"/>
                <a:ext cx="1309657" cy="37604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73B2D5D9-CB5B-4FE7-8BEF-4875A86A5E3D}"/>
                  </a:ext>
                </a:extLst>
              </p:cNvPr>
              <p:cNvSpPr/>
              <p:nvPr/>
            </p:nvSpPr>
            <p:spPr>
              <a:xfrm>
                <a:off x="2534642" y="5390234"/>
                <a:ext cx="1214008" cy="307564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EE3FECE-EA0F-4C8E-AEC2-FE48CCA6B73F}"/>
                </a:ext>
              </a:extLst>
            </p:cNvPr>
            <p:cNvSpPr txBox="1"/>
            <p:nvPr/>
          </p:nvSpPr>
          <p:spPr>
            <a:xfrm>
              <a:off x="4214097" y="12021528"/>
              <a:ext cx="18588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n w="19050">
                    <a:noFill/>
                  </a:ln>
                  <a:solidFill>
                    <a:schemeClr val="accent2"/>
                  </a:solidFill>
                  <a:effectLst>
                    <a:outerShdw blurRad="76200" dist="38100" dir="5400000" sx="101000" sy="101000" algn="t" rotWithShape="0">
                      <a:prstClr val="black">
                        <a:alpha val="30000"/>
                      </a:prstClr>
                    </a:outerShdw>
                  </a:effectLst>
                  <a:latin typeface="Montserrat Black" panose="00000A00000000000000" pitchFamily="2" charset="0"/>
                </a:rPr>
                <a:t>ORDER NOW</a:t>
              </a:r>
            </a:p>
          </p:txBody>
        </p:sp>
      </p:grpSp>
      <p:grpSp>
        <p:nvGrpSpPr>
          <p:cNvPr id="41" name="Graphic 31">
            <a:extLst>
              <a:ext uri="{FF2B5EF4-FFF2-40B4-BE49-F238E27FC236}">
                <a16:creationId xmlns:a16="http://schemas.microsoft.com/office/drawing/2014/main" id="{46C9AEC8-8B85-4060-9BF4-019B1AE63382}"/>
              </a:ext>
            </a:extLst>
          </p:cNvPr>
          <p:cNvGrpSpPr/>
          <p:nvPr/>
        </p:nvGrpSpPr>
        <p:grpSpPr>
          <a:xfrm rot="5400000">
            <a:off x="8213766" y="1025807"/>
            <a:ext cx="2676674" cy="105856"/>
            <a:chOff x="8032297" y="12070046"/>
            <a:chExt cx="2676674" cy="105856"/>
          </a:xfrm>
          <a:solidFill>
            <a:schemeClr val="tx2">
              <a:lumMod val="50000"/>
            </a:schemeClr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668BCFE-3079-4CBF-AFF4-FC242FCD4D2D}"/>
                </a:ext>
              </a:extLst>
            </p:cNvPr>
            <p:cNvSpPr/>
            <p:nvPr/>
          </p:nvSpPr>
          <p:spPr>
            <a:xfrm>
              <a:off x="8032297" y="12070046"/>
              <a:ext cx="105857" cy="105856"/>
            </a:xfrm>
            <a:custGeom>
              <a:avLst/>
              <a:gdLst>
                <a:gd name="connsiteX0" fmla="*/ 105857 w 105857"/>
                <a:gd name="connsiteY0" fmla="*/ 52928 h 105856"/>
                <a:gd name="connsiteX1" fmla="*/ 52929 w 105857"/>
                <a:gd name="connsiteY1" fmla="*/ 0 h 105856"/>
                <a:gd name="connsiteX2" fmla="*/ 0 w 105857"/>
                <a:gd name="connsiteY2" fmla="*/ 52928 h 105856"/>
                <a:gd name="connsiteX3" fmla="*/ 52929 w 105857"/>
                <a:gd name="connsiteY3" fmla="*/ 105857 h 105856"/>
                <a:gd name="connsiteX4" fmla="*/ 105857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105857" y="52928"/>
                  </a:moveTo>
                  <a:cubicBezTo>
                    <a:pt x="105857" y="22683"/>
                    <a:pt x="83173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ubicBezTo>
                    <a:pt x="0" y="83173"/>
                    <a:pt x="22684" y="105857"/>
                    <a:pt x="52929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CC3A21D-3D67-4B65-8922-F06762807CCA}"/>
                </a:ext>
              </a:extLst>
            </p:cNvPr>
            <p:cNvSpPr/>
            <p:nvPr/>
          </p:nvSpPr>
          <p:spPr>
            <a:xfrm>
              <a:off x="8319624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104C14E-DE84-45F3-9568-4034A6F7B2E5}"/>
                </a:ext>
              </a:extLst>
            </p:cNvPr>
            <p:cNvSpPr/>
            <p:nvPr/>
          </p:nvSpPr>
          <p:spPr>
            <a:xfrm>
              <a:off x="8606950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4" y="105857"/>
                    <a:pt x="105857" y="83173"/>
                    <a:pt x="105857" y="52928"/>
                  </a:cubicBezTo>
                  <a:cubicBezTo>
                    <a:pt x="105857" y="22683"/>
                    <a:pt x="83174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8D3B7717-DF74-477C-BDAA-9B3B3F939446}"/>
                </a:ext>
              </a:extLst>
            </p:cNvPr>
            <p:cNvSpPr/>
            <p:nvPr/>
          </p:nvSpPr>
          <p:spPr>
            <a:xfrm>
              <a:off x="8886716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C5482DC-A9E6-4C46-9AF2-D2C659FD0FFD}"/>
                </a:ext>
              </a:extLst>
            </p:cNvPr>
            <p:cNvSpPr/>
            <p:nvPr/>
          </p:nvSpPr>
          <p:spPr>
            <a:xfrm>
              <a:off x="9174042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4" y="105857"/>
                    <a:pt x="105857" y="83173"/>
                    <a:pt x="105857" y="52928"/>
                  </a:cubicBezTo>
                  <a:cubicBezTo>
                    <a:pt x="105857" y="22683"/>
                    <a:pt x="83174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132FAAAF-9B55-4EAE-8705-4FABB8A28009}"/>
                </a:ext>
              </a:extLst>
            </p:cNvPr>
            <p:cNvSpPr/>
            <p:nvPr/>
          </p:nvSpPr>
          <p:spPr>
            <a:xfrm>
              <a:off x="9461369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389D02DC-8BD1-4087-B085-261DC63C54E1}"/>
                </a:ext>
              </a:extLst>
            </p:cNvPr>
            <p:cNvSpPr/>
            <p:nvPr/>
          </p:nvSpPr>
          <p:spPr>
            <a:xfrm>
              <a:off x="9748696" y="12070046"/>
              <a:ext cx="105856" cy="105856"/>
            </a:xfrm>
            <a:custGeom>
              <a:avLst/>
              <a:gdLst>
                <a:gd name="connsiteX0" fmla="*/ 0 w 105856"/>
                <a:gd name="connsiteY0" fmla="*/ 52928 h 105856"/>
                <a:gd name="connsiteX1" fmla="*/ 52928 w 105856"/>
                <a:gd name="connsiteY1" fmla="*/ 105857 h 105856"/>
                <a:gd name="connsiteX2" fmla="*/ 105857 w 105856"/>
                <a:gd name="connsiteY2" fmla="*/ 52928 h 105856"/>
                <a:gd name="connsiteX3" fmla="*/ 52928 w 105856"/>
                <a:gd name="connsiteY3" fmla="*/ 0 h 105856"/>
                <a:gd name="connsiteX4" fmla="*/ 0 w 105856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6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4A1DA82-1C63-4636-88CE-2C1CAB9BB7C8}"/>
                </a:ext>
              </a:extLst>
            </p:cNvPr>
            <p:cNvSpPr/>
            <p:nvPr/>
          </p:nvSpPr>
          <p:spPr>
            <a:xfrm>
              <a:off x="10028461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D75DA08-04EE-40AE-B564-1016E3BC022C}"/>
                </a:ext>
              </a:extLst>
            </p:cNvPr>
            <p:cNvSpPr/>
            <p:nvPr/>
          </p:nvSpPr>
          <p:spPr>
            <a:xfrm>
              <a:off x="10315788" y="12070046"/>
              <a:ext cx="105856" cy="105856"/>
            </a:xfrm>
            <a:custGeom>
              <a:avLst/>
              <a:gdLst>
                <a:gd name="connsiteX0" fmla="*/ 0 w 105856"/>
                <a:gd name="connsiteY0" fmla="*/ 52928 h 105856"/>
                <a:gd name="connsiteX1" fmla="*/ 52928 w 105856"/>
                <a:gd name="connsiteY1" fmla="*/ 105857 h 105856"/>
                <a:gd name="connsiteX2" fmla="*/ 105857 w 105856"/>
                <a:gd name="connsiteY2" fmla="*/ 52928 h 105856"/>
                <a:gd name="connsiteX3" fmla="*/ 52928 w 105856"/>
                <a:gd name="connsiteY3" fmla="*/ 0 h 105856"/>
                <a:gd name="connsiteX4" fmla="*/ 0 w 105856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6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9771836B-1635-46B4-B4A4-8126DCFCEF73}"/>
                </a:ext>
              </a:extLst>
            </p:cNvPr>
            <p:cNvSpPr/>
            <p:nvPr/>
          </p:nvSpPr>
          <p:spPr>
            <a:xfrm>
              <a:off x="10603114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6C06B4E6-4A8A-4565-B230-30EF57B26E9C}"/>
              </a:ext>
            </a:extLst>
          </p:cNvPr>
          <p:cNvSpPr/>
          <p:nvPr/>
        </p:nvSpPr>
        <p:spPr>
          <a:xfrm>
            <a:off x="185400" y="4766078"/>
            <a:ext cx="2109581" cy="393183"/>
          </a:xfrm>
          <a:custGeom>
            <a:avLst/>
            <a:gdLst>
              <a:gd name="connsiteX0" fmla="*/ 1194674 w 2109581"/>
              <a:gd name="connsiteY0" fmla="*/ 105857 h 393183"/>
              <a:gd name="connsiteX1" fmla="*/ 1247602 w 2109581"/>
              <a:gd name="connsiteY1" fmla="*/ 52929 h 393183"/>
              <a:gd name="connsiteX2" fmla="*/ 1194674 w 2109581"/>
              <a:gd name="connsiteY2" fmla="*/ 0 h 393183"/>
              <a:gd name="connsiteX3" fmla="*/ 1141745 w 2109581"/>
              <a:gd name="connsiteY3" fmla="*/ 52929 h 393183"/>
              <a:gd name="connsiteX4" fmla="*/ 1194674 w 2109581"/>
              <a:gd name="connsiteY4" fmla="*/ 105857 h 393183"/>
              <a:gd name="connsiteX5" fmla="*/ 1482000 w 2109581"/>
              <a:gd name="connsiteY5" fmla="*/ 393184 h 393183"/>
              <a:gd name="connsiteX6" fmla="*/ 1534929 w 2109581"/>
              <a:gd name="connsiteY6" fmla="*/ 340255 h 393183"/>
              <a:gd name="connsiteX7" fmla="*/ 1482000 w 2109581"/>
              <a:gd name="connsiteY7" fmla="*/ 287327 h 393183"/>
              <a:gd name="connsiteX8" fmla="*/ 1429072 w 2109581"/>
              <a:gd name="connsiteY8" fmla="*/ 340255 h 393183"/>
              <a:gd name="connsiteX9" fmla="*/ 1482000 w 2109581"/>
              <a:gd name="connsiteY9" fmla="*/ 393184 h 393183"/>
              <a:gd name="connsiteX10" fmla="*/ 1769327 w 2109581"/>
              <a:gd name="connsiteY10" fmla="*/ 393184 h 393183"/>
              <a:gd name="connsiteX11" fmla="*/ 1822256 w 2109581"/>
              <a:gd name="connsiteY11" fmla="*/ 340255 h 393183"/>
              <a:gd name="connsiteX12" fmla="*/ 1769327 w 2109581"/>
              <a:gd name="connsiteY12" fmla="*/ 287327 h 393183"/>
              <a:gd name="connsiteX13" fmla="*/ 1716398 w 2109581"/>
              <a:gd name="connsiteY13" fmla="*/ 340255 h 393183"/>
              <a:gd name="connsiteX14" fmla="*/ 1769327 w 2109581"/>
              <a:gd name="connsiteY14" fmla="*/ 393184 h 393183"/>
              <a:gd name="connsiteX15" fmla="*/ 1769327 w 2109581"/>
              <a:gd name="connsiteY15" fmla="*/ 105857 h 393183"/>
              <a:gd name="connsiteX16" fmla="*/ 1822256 w 2109581"/>
              <a:gd name="connsiteY16" fmla="*/ 52929 h 393183"/>
              <a:gd name="connsiteX17" fmla="*/ 1769327 w 2109581"/>
              <a:gd name="connsiteY17" fmla="*/ 0 h 393183"/>
              <a:gd name="connsiteX18" fmla="*/ 1716398 w 2109581"/>
              <a:gd name="connsiteY18" fmla="*/ 52929 h 393183"/>
              <a:gd name="connsiteX19" fmla="*/ 1769327 w 2109581"/>
              <a:gd name="connsiteY19" fmla="*/ 105857 h 393183"/>
              <a:gd name="connsiteX20" fmla="*/ 2056654 w 2109581"/>
              <a:gd name="connsiteY20" fmla="*/ 105857 h 393183"/>
              <a:gd name="connsiteX21" fmla="*/ 2109582 w 2109581"/>
              <a:gd name="connsiteY21" fmla="*/ 52929 h 393183"/>
              <a:gd name="connsiteX22" fmla="*/ 2056654 w 2109581"/>
              <a:gd name="connsiteY22" fmla="*/ 0 h 393183"/>
              <a:gd name="connsiteX23" fmla="*/ 2003725 w 2109581"/>
              <a:gd name="connsiteY23" fmla="*/ 52929 h 393183"/>
              <a:gd name="connsiteX24" fmla="*/ 2056654 w 2109581"/>
              <a:gd name="connsiteY24" fmla="*/ 105857 h 393183"/>
              <a:gd name="connsiteX25" fmla="*/ 2056654 w 2109581"/>
              <a:gd name="connsiteY25" fmla="*/ 393184 h 393183"/>
              <a:gd name="connsiteX26" fmla="*/ 2109582 w 2109581"/>
              <a:gd name="connsiteY26" fmla="*/ 340255 h 393183"/>
              <a:gd name="connsiteX27" fmla="*/ 2056654 w 2109581"/>
              <a:gd name="connsiteY27" fmla="*/ 287327 h 393183"/>
              <a:gd name="connsiteX28" fmla="*/ 2003725 w 2109581"/>
              <a:gd name="connsiteY28" fmla="*/ 340255 h 393183"/>
              <a:gd name="connsiteX29" fmla="*/ 2056654 w 2109581"/>
              <a:gd name="connsiteY29" fmla="*/ 393184 h 393183"/>
              <a:gd name="connsiteX30" fmla="*/ 52929 w 2109581"/>
              <a:gd name="connsiteY30" fmla="*/ 287327 h 393183"/>
              <a:gd name="connsiteX31" fmla="*/ 0 w 2109581"/>
              <a:gd name="connsiteY31" fmla="*/ 340255 h 393183"/>
              <a:gd name="connsiteX32" fmla="*/ 52929 w 2109581"/>
              <a:gd name="connsiteY32" fmla="*/ 393184 h 393183"/>
              <a:gd name="connsiteX33" fmla="*/ 105857 w 2109581"/>
              <a:gd name="connsiteY33" fmla="*/ 340255 h 393183"/>
              <a:gd name="connsiteX34" fmla="*/ 52929 w 2109581"/>
              <a:gd name="connsiteY34" fmla="*/ 287327 h 393183"/>
              <a:gd name="connsiteX35" fmla="*/ 1482000 w 2109581"/>
              <a:gd name="connsiteY35" fmla="*/ 105857 h 393183"/>
              <a:gd name="connsiteX36" fmla="*/ 1534929 w 2109581"/>
              <a:gd name="connsiteY36" fmla="*/ 52929 h 393183"/>
              <a:gd name="connsiteX37" fmla="*/ 1482000 w 2109581"/>
              <a:gd name="connsiteY37" fmla="*/ 0 h 393183"/>
              <a:gd name="connsiteX38" fmla="*/ 1429072 w 2109581"/>
              <a:gd name="connsiteY38" fmla="*/ 52929 h 393183"/>
              <a:gd name="connsiteX39" fmla="*/ 1482000 w 2109581"/>
              <a:gd name="connsiteY39" fmla="*/ 105857 h 393183"/>
              <a:gd name="connsiteX40" fmla="*/ 340255 w 2109581"/>
              <a:gd name="connsiteY40" fmla="*/ 105857 h 393183"/>
              <a:gd name="connsiteX41" fmla="*/ 393184 w 2109581"/>
              <a:gd name="connsiteY41" fmla="*/ 52929 h 393183"/>
              <a:gd name="connsiteX42" fmla="*/ 340255 w 2109581"/>
              <a:gd name="connsiteY42" fmla="*/ 0 h 393183"/>
              <a:gd name="connsiteX43" fmla="*/ 287327 w 2109581"/>
              <a:gd name="connsiteY43" fmla="*/ 52929 h 393183"/>
              <a:gd name="connsiteX44" fmla="*/ 340255 w 2109581"/>
              <a:gd name="connsiteY44" fmla="*/ 105857 h 393183"/>
              <a:gd name="connsiteX45" fmla="*/ 1194674 w 2109581"/>
              <a:gd name="connsiteY45" fmla="*/ 393184 h 393183"/>
              <a:gd name="connsiteX46" fmla="*/ 1247602 w 2109581"/>
              <a:gd name="connsiteY46" fmla="*/ 340255 h 393183"/>
              <a:gd name="connsiteX47" fmla="*/ 1194674 w 2109581"/>
              <a:gd name="connsiteY47" fmla="*/ 287327 h 393183"/>
              <a:gd name="connsiteX48" fmla="*/ 1141745 w 2109581"/>
              <a:gd name="connsiteY48" fmla="*/ 340255 h 393183"/>
              <a:gd name="connsiteX49" fmla="*/ 1194674 w 2109581"/>
              <a:gd name="connsiteY49" fmla="*/ 393184 h 393183"/>
              <a:gd name="connsiteX50" fmla="*/ 52929 w 2109581"/>
              <a:gd name="connsiteY50" fmla="*/ 105857 h 393183"/>
              <a:gd name="connsiteX51" fmla="*/ 105857 w 2109581"/>
              <a:gd name="connsiteY51" fmla="*/ 52929 h 393183"/>
              <a:gd name="connsiteX52" fmla="*/ 52929 w 2109581"/>
              <a:gd name="connsiteY52" fmla="*/ 0 h 393183"/>
              <a:gd name="connsiteX53" fmla="*/ 0 w 2109581"/>
              <a:gd name="connsiteY53" fmla="*/ 52929 h 393183"/>
              <a:gd name="connsiteX54" fmla="*/ 52929 w 2109581"/>
              <a:gd name="connsiteY54" fmla="*/ 105857 h 393183"/>
              <a:gd name="connsiteX55" fmla="*/ 627582 w 2109581"/>
              <a:gd name="connsiteY55" fmla="*/ 393184 h 393183"/>
              <a:gd name="connsiteX56" fmla="*/ 680510 w 2109581"/>
              <a:gd name="connsiteY56" fmla="*/ 340255 h 393183"/>
              <a:gd name="connsiteX57" fmla="*/ 627582 w 2109581"/>
              <a:gd name="connsiteY57" fmla="*/ 287327 h 393183"/>
              <a:gd name="connsiteX58" fmla="*/ 574653 w 2109581"/>
              <a:gd name="connsiteY58" fmla="*/ 340255 h 393183"/>
              <a:gd name="connsiteX59" fmla="*/ 627582 w 2109581"/>
              <a:gd name="connsiteY59" fmla="*/ 393184 h 393183"/>
              <a:gd name="connsiteX60" fmla="*/ 340255 w 2109581"/>
              <a:gd name="connsiteY60" fmla="*/ 393184 h 393183"/>
              <a:gd name="connsiteX61" fmla="*/ 393184 w 2109581"/>
              <a:gd name="connsiteY61" fmla="*/ 340255 h 393183"/>
              <a:gd name="connsiteX62" fmla="*/ 340255 w 2109581"/>
              <a:gd name="connsiteY62" fmla="*/ 287327 h 393183"/>
              <a:gd name="connsiteX63" fmla="*/ 287327 w 2109581"/>
              <a:gd name="connsiteY63" fmla="*/ 340255 h 393183"/>
              <a:gd name="connsiteX64" fmla="*/ 340255 w 2109581"/>
              <a:gd name="connsiteY64" fmla="*/ 393184 h 393183"/>
              <a:gd name="connsiteX65" fmla="*/ 907347 w 2109581"/>
              <a:gd name="connsiteY65" fmla="*/ 105857 h 393183"/>
              <a:gd name="connsiteX66" fmla="*/ 960276 w 2109581"/>
              <a:gd name="connsiteY66" fmla="*/ 52929 h 393183"/>
              <a:gd name="connsiteX67" fmla="*/ 907347 w 2109581"/>
              <a:gd name="connsiteY67" fmla="*/ 0 h 393183"/>
              <a:gd name="connsiteX68" fmla="*/ 854419 w 2109581"/>
              <a:gd name="connsiteY68" fmla="*/ 52929 h 393183"/>
              <a:gd name="connsiteX69" fmla="*/ 907347 w 2109581"/>
              <a:gd name="connsiteY69" fmla="*/ 105857 h 393183"/>
              <a:gd name="connsiteX70" fmla="*/ 907347 w 2109581"/>
              <a:gd name="connsiteY70" fmla="*/ 393184 h 393183"/>
              <a:gd name="connsiteX71" fmla="*/ 960276 w 2109581"/>
              <a:gd name="connsiteY71" fmla="*/ 340255 h 393183"/>
              <a:gd name="connsiteX72" fmla="*/ 907347 w 2109581"/>
              <a:gd name="connsiteY72" fmla="*/ 287327 h 393183"/>
              <a:gd name="connsiteX73" fmla="*/ 854419 w 2109581"/>
              <a:gd name="connsiteY73" fmla="*/ 340255 h 393183"/>
              <a:gd name="connsiteX74" fmla="*/ 907347 w 2109581"/>
              <a:gd name="connsiteY74" fmla="*/ 393184 h 393183"/>
              <a:gd name="connsiteX75" fmla="*/ 627582 w 2109581"/>
              <a:gd name="connsiteY75" fmla="*/ 105857 h 393183"/>
              <a:gd name="connsiteX76" fmla="*/ 680510 w 2109581"/>
              <a:gd name="connsiteY76" fmla="*/ 52929 h 393183"/>
              <a:gd name="connsiteX77" fmla="*/ 627582 w 2109581"/>
              <a:gd name="connsiteY77" fmla="*/ 0 h 393183"/>
              <a:gd name="connsiteX78" fmla="*/ 574653 w 2109581"/>
              <a:gd name="connsiteY78" fmla="*/ 52929 h 393183"/>
              <a:gd name="connsiteX79" fmla="*/ 627582 w 2109581"/>
              <a:gd name="connsiteY79" fmla="*/ 105857 h 393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109581" h="393183">
                <a:moveTo>
                  <a:pt x="1194674" y="105857"/>
                </a:moveTo>
                <a:cubicBezTo>
                  <a:pt x="1224919" y="105857"/>
                  <a:pt x="1247602" y="83173"/>
                  <a:pt x="1247602" y="52929"/>
                </a:cubicBezTo>
                <a:cubicBezTo>
                  <a:pt x="1247602" y="22684"/>
                  <a:pt x="1224919" y="0"/>
                  <a:pt x="1194674" y="0"/>
                </a:cubicBezTo>
                <a:cubicBezTo>
                  <a:pt x="1164429" y="0"/>
                  <a:pt x="1141745" y="22684"/>
                  <a:pt x="1141745" y="52929"/>
                </a:cubicBezTo>
                <a:cubicBezTo>
                  <a:pt x="1141745" y="83173"/>
                  <a:pt x="1164429" y="105857"/>
                  <a:pt x="1194674" y="105857"/>
                </a:cubicBezTo>
                <a:close/>
                <a:moveTo>
                  <a:pt x="1482000" y="393184"/>
                </a:moveTo>
                <a:cubicBezTo>
                  <a:pt x="1512245" y="393184"/>
                  <a:pt x="1534929" y="370500"/>
                  <a:pt x="1534929" y="340255"/>
                </a:cubicBezTo>
                <a:cubicBezTo>
                  <a:pt x="1534929" y="310010"/>
                  <a:pt x="1512245" y="287327"/>
                  <a:pt x="1482000" y="287327"/>
                </a:cubicBezTo>
                <a:cubicBezTo>
                  <a:pt x="1451755" y="287327"/>
                  <a:pt x="1429072" y="310010"/>
                  <a:pt x="1429072" y="340255"/>
                </a:cubicBezTo>
                <a:cubicBezTo>
                  <a:pt x="1429072" y="370500"/>
                  <a:pt x="1451755" y="393184"/>
                  <a:pt x="1482000" y="393184"/>
                </a:cubicBezTo>
                <a:close/>
                <a:moveTo>
                  <a:pt x="1769327" y="393184"/>
                </a:moveTo>
                <a:cubicBezTo>
                  <a:pt x="1799572" y="393184"/>
                  <a:pt x="1822256" y="370500"/>
                  <a:pt x="1822256" y="340255"/>
                </a:cubicBezTo>
                <a:cubicBezTo>
                  <a:pt x="1822256" y="310010"/>
                  <a:pt x="1799572" y="287327"/>
                  <a:pt x="1769327" y="287327"/>
                </a:cubicBezTo>
                <a:cubicBezTo>
                  <a:pt x="1739082" y="287327"/>
                  <a:pt x="1716398" y="310010"/>
                  <a:pt x="1716398" y="340255"/>
                </a:cubicBezTo>
                <a:cubicBezTo>
                  <a:pt x="1716398" y="370500"/>
                  <a:pt x="1739082" y="393184"/>
                  <a:pt x="1769327" y="393184"/>
                </a:cubicBezTo>
                <a:close/>
                <a:moveTo>
                  <a:pt x="1769327" y="105857"/>
                </a:moveTo>
                <a:cubicBezTo>
                  <a:pt x="1799572" y="105857"/>
                  <a:pt x="1822256" y="83173"/>
                  <a:pt x="1822256" y="52929"/>
                </a:cubicBezTo>
                <a:cubicBezTo>
                  <a:pt x="1822256" y="22684"/>
                  <a:pt x="1799572" y="0"/>
                  <a:pt x="1769327" y="0"/>
                </a:cubicBezTo>
                <a:cubicBezTo>
                  <a:pt x="1739082" y="0"/>
                  <a:pt x="1716398" y="22684"/>
                  <a:pt x="1716398" y="52929"/>
                </a:cubicBezTo>
                <a:cubicBezTo>
                  <a:pt x="1716398" y="83173"/>
                  <a:pt x="1739082" y="105857"/>
                  <a:pt x="1769327" y="105857"/>
                </a:cubicBezTo>
                <a:close/>
                <a:moveTo>
                  <a:pt x="2056654" y="105857"/>
                </a:moveTo>
                <a:cubicBezTo>
                  <a:pt x="2086898" y="105857"/>
                  <a:pt x="2109582" y="83173"/>
                  <a:pt x="2109582" y="52929"/>
                </a:cubicBezTo>
                <a:cubicBezTo>
                  <a:pt x="2109582" y="22684"/>
                  <a:pt x="2086898" y="0"/>
                  <a:pt x="2056654" y="0"/>
                </a:cubicBezTo>
                <a:cubicBezTo>
                  <a:pt x="2026409" y="0"/>
                  <a:pt x="2003725" y="22684"/>
                  <a:pt x="2003725" y="52929"/>
                </a:cubicBezTo>
                <a:cubicBezTo>
                  <a:pt x="1996164" y="83173"/>
                  <a:pt x="2026409" y="105857"/>
                  <a:pt x="2056654" y="105857"/>
                </a:cubicBezTo>
                <a:close/>
                <a:moveTo>
                  <a:pt x="2056654" y="393184"/>
                </a:moveTo>
                <a:cubicBezTo>
                  <a:pt x="2086898" y="393184"/>
                  <a:pt x="2109582" y="370500"/>
                  <a:pt x="2109582" y="340255"/>
                </a:cubicBezTo>
                <a:cubicBezTo>
                  <a:pt x="2109582" y="310010"/>
                  <a:pt x="2086898" y="287327"/>
                  <a:pt x="2056654" y="287327"/>
                </a:cubicBezTo>
                <a:cubicBezTo>
                  <a:pt x="2026409" y="287327"/>
                  <a:pt x="2003725" y="310010"/>
                  <a:pt x="2003725" y="340255"/>
                </a:cubicBezTo>
                <a:cubicBezTo>
                  <a:pt x="1996164" y="370500"/>
                  <a:pt x="2026409" y="393184"/>
                  <a:pt x="2056654" y="393184"/>
                </a:cubicBezTo>
                <a:close/>
                <a:moveTo>
                  <a:pt x="52929" y="287327"/>
                </a:moveTo>
                <a:cubicBezTo>
                  <a:pt x="22684" y="287327"/>
                  <a:pt x="0" y="310010"/>
                  <a:pt x="0" y="340255"/>
                </a:cubicBezTo>
                <a:cubicBezTo>
                  <a:pt x="0" y="370500"/>
                  <a:pt x="22684" y="393184"/>
                  <a:pt x="52929" y="393184"/>
                </a:cubicBezTo>
                <a:cubicBezTo>
                  <a:pt x="83173" y="393184"/>
                  <a:pt x="105857" y="370500"/>
                  <a:pt x="105857" y="340255"/>
                </a:cubicBezTo>
                <a:cubicBezTo>
                  <a:pt x="105857" y="310010"/>
                  <a:pt x="83173" y="287327"/>
                  <a:pt x="52929" y="287327"/>
                </a:cubicBezTo>
                <a:close/>
                <a:moveTo>
                  <a:pt x="1482000" y="105857"/>
                </a:moveTo>
                <a:cubicBezTo>
                  <a:pt x="1512245" y="105857"/>
                  <a:pt x="1534929" y="83173"/>
                  <a:pt x="1534929" y="52929"/>
                </a:cubicBezTo>
                <a:cubicBezTo>
                  <a:pt x="1534929" y="22684"/>
                  <a:pt x="1512245" y="0"/>
                  <a:pt x="1482000" y="0"/>
                </a:cubicBezTo>
                <a:cubicBezTo>
                  <a:pt x="1451755" y="0"/>
                  <a:pt x="1429072" y="22684"/>
                  <a:pt x="1429072" y="52929"/>
                </a:cubicBezTo>
                <a:cubicBezTo>
                  <a:pt x="1429072" y="83173"/>
                  <a:pt x="1451755" y="105857"/>
                  <a:pt x="1482000" y="105857"/>
                </a:cubicBezTo>
                <a:close/>
                <a:moveTo>
                  <a:pt x="340255" y="105857"/>
                </a:moveTo>
                <a:cubicBezTo>
                  <a:pt x="370500" y="105857"/>
                  <a:pt x="393184" y="83173"/>
                  <a:pt x="393184" y="52929"/>
                </a:cubicBezTo>
                <a:cubicBezTo>
                  <a:pt x="393184" y="22684"/>
                  <a:pt x="370500" y="0"/>
                  <a:pt x="340255" y="0"/>
                </a:cubicBezTo>
                <a:cubicBezTo>
                  <a:pt x="310010" y="0"/>
                  <a:pt x="287327" y="22684"/>
                  <a:pt x="287327" y="52929"/>
                </a:cubicBezTo>
                <a:cubicBezTo>
                  <a:pt x="287327" y="83173"/>
                  <a:pt x="310010" y="105857"/>
                  <a:pt x="340255" y="105857"/>
                </a:cubicBezTo>
                <a:close/>
                <a:moveTo>
                  <a:pt x="1194674" y="393184"/>
                </a:moveTo>
                <a:cubicBezTo>
                  <a:pt x="1224919" y="393184"/>
                  <a:pt x="1247602" y="370500"/>
                  <a:pt x="1247602" y="340255"/>
                </a:cubicBezTo>
                <a:cubicBezTo>
                  <a:pt x="1247602" y="310010"/>
                  <a:pt x="1224919" y="287327"/>
                  <a:pt x="1194674" y="287327"/>
                </a:cubicBezTo>
                <a:cubicBezTo>
                  <a:pt x="1164429" y="287327"/>
                  <a:pt x="1141745" y="310010"/>
                  <a:pt x="1141745" y="340255"/>
                </a:cubicBezTo>
                <a:cubicBezTo>
                  <a:pt x="1141745" y="370500"/>
                  <a:pt x="1164429" y="393184"/>
                  <a:pt x="1194674" y="393184"/>
                </a:cubicBezTo>
                <a:close/>
                <a:moveTo>
                  <a:pt x="52929" y="105857"/>
                </a:moveTo>
                <a:cubicBezTo>
                  <a:pt x="83173" y="105857"/>
                  <a:pt x="105857" y="83173"/>
                  <a:pt x="105857" y="52929"/>
                </a:cubicBezTo>
                <a:cubicBezTo>
                  <a:pt x="105857" y="22684"/>
                  <a:pt x="83173" y="0"/>
                  <a:pt x="52929" y="0"/>
                </a:cubicBezTo>
                <a:cubicBezTo>
                  <a:pt x="22684" y="0"/>
                  <a:pt x="0" y="22684"/>
                  <a:pt x="0" y="52929"/>
                </a:cubicBezTo>
                <a:cubicBezTo>
                  <a:pt x="0" y="83173"/>
                  <a:pt x="22684" y="105857"/>
                  <a:pt x="52929" y="105857"/>
                </a:cubicBezTo>
                <a:close/>
                <a:moveTo>
                  <a:pt x="627582" y="393184"/>
                </a:moveTo>
                <a:cubicBezTo>
                  <a:pt x="657827" y="393184"/>
                  <a:pt x="680510" y="370500"/>
                  <a:pt x="680510" y="340255"/>
                </a:cubicBezTo>
                <a:cubicBezTo>
                  <a:pt x="680510" y="310010"/>
                  <a:pt x="657827" y="287327"/>
                  <a:pt x="627582" y="287327"/>
                </a:cubicBezTo>
                <a:cubicBezTo>
                  <a:pt x="597337" y="287327"/>
                  <a:pt x="574653" y="310010"/>
                  <a:pt x="574653" y="340255"/>
                </a:cubicBezTo>
                <a:cubicBezTo>
                  <a:pt x="574653" y="370500"/>
                  <a:pt x="597337" y="393184"/>
                  <a:pt x="627582" y="393184"/>
                </a:cubicBezTo>
                <a:close/>
                <a:moveTo>
                  <a:pt x="340255" y="393184"/>
                </a:moveTo>
                <a:cubicBezTo>
                  <a:pt x="370500" y="393184"/>
                  <a:pt x="393184" y="370500"/>
                  <a:pt x="393184" y="340255"/>
                </a:cubicBezTo>
                <a:cubicBezTo>
                  <a:pt x="393184" y="310010"/>
                  <a:pt x="370500" y="287327"/>
                  <a:pt x="340255" y="287327"/>
                </a:cubicBezTo>
                <a:cubicBezTo>
                  <a:pt x="310010" y="287327"/>
                  <a:pt x="287327" y="310010"/>
                  <a:pt x="287327" y="340255"/>
                </a:cubicBezTo>
                <a:cubicBezTo>
                  <a:pt x="287327" y="370500"/>
                  <a:pt x="310010" y="393184"/>
                  <a:pt x="340255" y="393184"/>
                </a:cubicBezTo>
                <a:close/>
                <a:moveTo>
                  <a:pt x="907347" y="105857"/>
                </a:moveTo>
                <a:cubicBezTo>
                  <a:pt x="937592" y="105857"/>
                  <a:pt x="960276" y="83173"/>
                  <a:pt x="960276" y="52929"/>
                </a:cubicBezTo>
                <a:cubicBezTo>
                  <a:pt x="960276" y="22684"/>
                  <a:pt x="937592" y="0"/>
                  <a:pt x="907347" y="0"/>
                </a:cubicBezTo>
                <a:cubicBezTo>
                  <a:pt x="877102" y="0"/>
                  <a:pt x="854419" y="22684"/>
                  <a:pt x="854419" y="52929"/>
                </a:cubicBezTo>
                <a:cubicBezTo>
                  <a:pt x="854419" y="83173"/>
                  <a:pt x="884663" y="105857"/>
                  <a:pt x="907347" y="105857"/>
                </a:cubicBezTo>
                <a:close/>
                <a:moveTo>
                  <a:pt x="907347" y="393184"/>
                </a:moveTo>
                <a:cubicBezTo>
                  <a:pt x="937592" y="393184"/>
                  <a:pt x="960276" y="370500"/>
                  <a:pt x="960276" y="340255"/>
                </a:cubicBezTo>
                <a:cubicBezTo>
                  <a:pt x="960276" y="310010"/>
                  <a:pt x="937592" y="287327"/>
                  <a:pt x="907347" y="287327"/>
                </a:cubicBezTo>
                <a:cubicBezTo>
                  <a:pt x="877102" y="287327"/>
                  <a:pt x="854419" y="310010"/>
                  <a:pt x="854419" y="340255"/>
                </a:cubicBezTo>
                <a:cubicBezTo>
                  <a:pt x="854419" y="370500"/>
                  <a:pt x="884663" y="393184"/>
                  <a:pt x="907347" y="393184"/>
                </a:cubicBezTo>
                <a:close/>
                <a:moveTo>
                  <a:pt x="627582" y="105857"/>
                </a:moveTo>
                <a:cubicBezTo>
                  <a:pt x="657827" y="105857"/>
                  <a:pt x="680510" y="83173"/>
                  <a:pt x="680510" y="52929"/>
                </a:cubicBezTo>
                <a:cubicBezTo>
                  <a:pt x="680510" y="22684"/>
                  <a:pt x="657827" y="0"/>
                  <a:pt x="627582" y="0"/>
                </a:cubicBezTo>
                <a:cubicBezTo>
                  <a:pt x="597337" y="0"/>
                  <a:pt x="574653" y="22684"/>
                  <a:pt x="574653" y="52929"/>
                </a:cubicBezTo>
                <a:cubicBezTo>
                  <a:pt x="574653" y="83173"/>
                  <a:pt x="597337" y="105857"/>
                  <a:pt x="627582" y="105857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4" name="Cross 53">
            <a:extLst>
              <a:ext uri="{FF2B5EF4-FFF2-40B4-BE49-F238E27FC236}">
                <a16:creationId xmlns:a16="http://schemas.microsoft.com/office/drawing/2014/main" id="{7737573B-ACD5-431E-9995-F424A692892E}"/>
              </a:ext>
            </a:extLst>
          </p:cNvPr>
          <p:cNvSpPr/>
          <p:nvPr/>
        </p:nvSpPr>
        <p:spPr>
          <a:xfrm>
            <a:off x="9266436" y="4161762"/>
            <a:ext cx="400050" cy="400050"/>
          </a:xfrm>
          <a:prstGeom prst="plus">
            <a:avLst>
              <a:gd name="adj" fmla="val 380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Cross 54">
            <a:extLst>
              <a:ext uri="{FF2B5EF4-FFF2-40B4-BE49-F238E27FC236}">
                <a16:creationId xmlns:a16="http://schemas.microsoft.com/office/drawing/2014/main" id="{54F4BEAF-175A-45BF-BB7A-6840F55FF073}"/>
              </a:ext>
            </a:extLst>
          </p:cNvPr>
          <p:cNvSpPr/>
          <p:nvPr/>
        </p:nvSpPr>
        <p:spPr>
          <a:xfrm rot="2700000">
            <a:off x="7732300" y="661584"/>
            <a:ext cx="200025" cy="200025"/>
          </a:xfrm>
          <a:prstGeom prst="plus">
            <a:avLst>
              <a:gd name="adj" fmla="val 38043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Cross 58">
            <a:extLst>
              <a:ext uri="{FF2B5EF4-FFF2-40B4-BE49-F238E27FC236}">
                <a16:creationId xmlns:a16="http://schemas.microsoft.com/office/drawing/2014/main" id="{E31B4FCA-0DBD-4FE9-A563-2E99FBC8572C}"/>
              </a:ext>
            </a:extLst>
          </p:cNvPr>
          <p:cNvSpPr/>
          <p:nvPr/>
        </p:nvSpPr>
        <p:spPr>
          <a:xfrm rot="2700000">
            <a:off x="1583582" y="1636550"/>
            <a:ext cx="200025" cy="200025"/>
          </a:xfrm>
          <a:prstGeom prst="plus">
            <a:avLst>
              <a:gd name="adj" fmla="val 380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F37D7D6F-9494-4D80-8D36-7D96F4C02492}"/>
              </a:ext>
            </a:extLst>
          </p:cNvPr>
          <p:cNvSpPr/>
          <p:nvPr/>
        </p:nvSpPr>
        <p:spPr>
          <a:xfrm>
            <a:off x="6423672" y="4824343"/>
            <a:ext cx="2971322" cy="2970156"/>
          </a:xfrm>
          <a:prstGeom prst="ellipse">
            <a:avLst/>
          </a:prstGeom>
          <a:solidFill>
            <a:srgbClr val="FFC000"/>
          </a:solidFill>
          <a:ln w="101600" cap="flat">
            <a:solidFill>
              <a:schemeClr val="bg1"/>
            </a:solidFill>
            <a:prstDash val="solid"/>
            <a:miter/>
          </a:ln>
          <a:effectLst>
            <a:outerShdw blurRad="88900" sx="103000" sy="103000" algn="ctr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4B66AC6-7298-49FE-AA3A-3CF9583B3F1E}"/>
              </a:ext>
            </a:extLst>
          </p:cNvPr>
          <p:cNvSpPr txBox="1"/>
          <p:nvPr/>
        </p:nvSpPr>
        <p:spPr>
          <a:xfrm>
            <a:off x="7352525" y="5386185"/>
            <a:ext cx="1729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UP TO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5498886-30CD-44EA-8E38-FB1A8DD87E81}"/>
              </a:ext>
            </a:extLst>
          </p:cNvPr>
          <p:cNvSpPr txBox="1"/>
          <p:nvPr/>
        </p:nvSpPr>
        <p:spPr>
          <a:xfrm>
            <a:off x="6394031" y="5690030"/>
            <a:ext cx="2688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50%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6A3789E-2AE2-48AE-988E-D60D6951C384}"/>
              </a:ext>
            </a:extLst>
          </p:cNvPr>
          <p:cNvSpPr txBox="1"/>
          <p:nvPr/>
        </p:nvSpPr>
        <p:spPr>
          <a:xfrm>
            <a:off x="8091263" y="6703118"/>
            <a:ext cx="991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OFF</a:t>
            </a:r>
          </a:p>
        </p:txBody>
      </p:sp>
    </p:spTree>
    <p:extLst>
      <p:ext uri="{BB962C8B-B14F-4D97-AF65-F5344CB8AC3E}">
        <p14:creationId xmlns:p14="http://schemas.microsoft.com/office/powerpoint/2010/main" val="16908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4" dur="2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4" dur="2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4" grpId="1" animBg="1"/>
      <p:bldP spid="54" grpId="2" animBg="1"/>
      <p:bldP spid="54" grpId="3" animBg="1"/>
      <p:bldP spid="54" grpId="4" animBg="1"/>
      <p:bldP spid="55" grpId="0" animBg="1"/>
      <p:bldP spid="55" grpId="1" animBg="1"/>
      <p:bldP spid="55" grpId="2" animBg="1"/>
      <p:bldP spid="55" grpId="3" animBg="1"/>
      <p:bldP spid="55" grpId="4" animBg="1"/>
      <p:bldP spid="59" grpId="0" animBg="1"/>
      <p:bldP spid="59" grpId="1" animBg="1"/>
      <p:bldP spid="59" grpId="2" animBg="1"/>
      <p:bldP spid="59" grpId="3" animBg="1"/>
      <p:bldP spid="59" grpId="4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">
            <a:extLst>
              <a:ext uri="{FF2B5EF4-FFF2-40B4-BE49-F238E27FC236}">
                <a16:creationId xmlns:a16="http://schemas.microsoft.com/office/drawing/2014/main" id="{EB4C4F3A-CF63-474F-9F7A-BE39F5C5264F}"/>
              </a:ext>
            </a:extLst>
          </p:cNvPr>
          <p:cNvSpPr/>
          <p:nvPr/>
        </p:nvSpPr>
        <p:spPr>
          <a:xfrm>
            <a:off x="0" y="3832291"/>
            <a:ext cx="10353794" cy="9026459"/>
          </a:xfrm>
          <a:prstGeom prst="rect">
            <a:avLst/>
          </a:prstGeom>
          <a:blipFill>
            <a:blip r:embed="rId2"/>
            <a:srcRect/>
            <a:stretch>
              <a:fillRect l="-17057" r="-11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11E7972-2F63-45F0-99C0-BC733B3B0C66}"/>
              </a:ext>
            </a:extLst>
          </p:cNvPr>
          <p:cNvSpPr/>
          <p:nvPr/>
        </p:nvSpPr>
        <p:spPr>
          <a:xfrm>
            <a:off x="-1" y="1339072"/>
            <a:ext cx="10295754" cy="6542569"/>
          </a:xfrm>
          <a:custGeom>
            <a:avLst/>
            <a:gdLst>
              <a:gd name="connsiteX0" fmla="*/ 665 w 7181615"/>
              <a:gd name="connsiteY0" fmla="*/ 4171323 h 4563651"/>
              <a:gd name="connsiteX1" fmla="*/ 1667731 w 7181615"/>
              <a:gd name="connsiteY1" fmla="*/ 3744415 h 4563651"/>
              <a:gd name="connsiteX2" fmla="*/ 3975823 w 7181615"/>
              <a:gd name="connsiteY2" fmla="*/ 2522211 h 4563651"/>
              <a:gd name="connsiteX3" fmla="*/ 6097059 w 7181615"/>
              <a:gd name="connsiteY3" fmla="*/ 4033010 h 4563651"/>
              <a:gd name="connsiteX4" fmla="*/ 7181616 w 7181615"/>
              <a:gd name="connsiteY4" fmla="*/ 4563652 h 4563651"/>
              <a:gd name="connsiteX5" fmla="*/ 7181616 w 7181615"/>
              <a:gd name="connsiteY5" fmla="*/ 0 h 4563651"/>
              <a:gd name="connsiteX6" fmla="*/ 0 w 7181615"/>
              <a:gd name="connsiteY6" fmla="*/ 0 h 4563651"/>
              <a:gd name="connsiteX7" fmla="*/ 0 w 7181615"/>
              <a:gd name="connsiteY7" fmla="*/ 4171323 h 4563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81615" h="4563651">
                <a:moveTo>
                  <a:pt x="665" y="4171323"/>
                </a:moveTo>
                <a:cubicBezTo>
                  <a:pt x="639696" y="4018381"/>
                  <a:pt x="1379136" y="4066923"/>
                  <a:pt x="1667731" y="3744415"/>
                </a:cubicBezTo>
                <a:cubicBezTo>
                  <a:pt x="2232951" y="3112699"/>
                  <a:pt x="2609321" y="2499602"/>
                  <a:pt x="3975823" y="2522211"/>
                </a:cubicBezTo>
                <a:cubicBezTo>
                  <a:pt x="5342989" y="2544820"/>
                  <a:pt x="5571073" y="3370705"/>
                  <a:pt x="6097059" y="4033010"/>
                </a:cubicBezTo>
                <a:cubicBezTo>
                  <a:pt x="6452815" y="4480531"/>
                  <a:pt x="6799926" y="4524419"/>
                  <a:pt x="7181616" y="4563652"/>
                </a:cubicBezTo>
                <a:lnTo>
                  <a:pt x="7181616" y="0"/>
                </a:lnTo>
                <a:lnTo>
                  <a:pt x="0" y="0"/>
                </a:lnTo>
                <a:lnTo>
                  <a:pt x="0" y="4171323"/>
                </a:lnTo>
                <a:close/>
              </a:path>
            </a:pathLst>
          </a:custGeom>
          <a:solidFill>
            <a:schemeClr val="accent4">
              <a:lumMod val="50000"/>
              <a:alpha val="65000"/>
            </a:schemeClr>
          </a:solidFill>
          <a:ln w="6650" cap="flat">
            <a:noFill/>
            <a:prstDash val="solid"/>
            <a:miter/>
          </a:ln>
          <a:effectLst>
            <a:outerShdw blurRad="203200" dist="38100" dir="5400000" sx="103000" sy="103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967F3D2-2548-41AD-B9FB-65CE5A3BE411}"/>
              </a:ext>
            </a:extLst>
          </p:cNvPr>
          <p:cNvSpPr/>
          <p:nvPr/>
        </p:nvSpPr>
        <p:spPr>
          <a:xfrm>
            <a:off x="-58042" y="-106270"/>
            <a:ext cx="10354749" cy="7738144"/>
          </a:xfrm>
          <a:custGeom>
            <a:avLst/>
            <a:gdLst>
              <a:gd name="connsiteX0" fmla="*/ 733456 w 7181615"/>
              <a:gd name="connsiteY0" fmla="*/ 3846155 h 4389430"/>
              <a:gd name="connsiteX1" fmla="*/ 1921747 w 7181615"/>
              <a:gd name="connsiteY1" fmla="*/ 2828094 h 4389430"/>
              <a:gd name="connsiteX2" fmla="*/ 5384218 w 7181615"/>
              <a:gd name="connsiteY2" fmla="*/ 2641239 h 4389430"/>
              <a:gd name="connsiteX3" fmla="*/ 7181616 w 7181615"/>
              <a:gd name="connsiteY3" fmla="*/ 4389431 h 4389430"/>
              <a:gd name="connsiteX4" fmla="*/ 7181616 w 7181615"/>
              <a:gd name="connsiteY4" fmla="*/ 0 h 4389430"/>
              <a:gd name="connsiteX5" fmla="*/ 0 w 7181615"/>
              <a:gd name="connsiteY5" fmla="*/ 0 h 4389430"/>
              <a:gd name="connsiteX6" fmla="*/ 0 w 7181615"/>
              <a:gd name="connsiteY6" fmla="*/ 4058279 h 4389430"/>
              <a:gd name="connsiteX7" fmla="*/ 733456 w 7181615"/>
              <a:gd name="connsiteY7" fmla="*/ 3846155 h 4389430"/>
              <a:gd name="connsiteX0" fmla="*/ 733456 w 7181616"/>
              <a:gd name="connsiteY0" fmla="*/ 4833752 h 5377028"/>
              <a:gd name="connsiteX1" fmla="*/ 1921747 w 7181616"/>
              <a:gd name="connsiteY1" fmla="*/ 3815691 h 5377028"/>
              <a:gd name="connsiteX2" fmla="*/ 5384218 w 7181616"/>
              <a:gd name="connsiteY2" fmla="*/ 3628836 h 5377028"/>
              <a:gd name="connsiteX3" fmla="*/ 7181616 w 7181616"/>
              <a:gd name="connsiteY3" fmla="*/ 5377028 h 5377028"/>
              <a:gd name="connsiteX4" fmla="*/ 7181616 w 7181616"/>
              <a:gd name="connsiteY4" fmla="*/ 0 h 5377028"/>
              <a:gd name="connsiteX5" fmla="*/ 0 w 7181616"/>
              <a:gd name="connsiteY5" fmla="*/ 987597 h 5377028"/>
              <a:gd name="connsiteX6" fmla="*/ 0 w 7181616"/>
              <a:gd name="connsiteY6" fmla="*/ 5045876 h 5377028"/>
              <a:gd name="connsiteX7" fmla="*/ 733456 w 7181616"/>
              <a:gd name="connsiteY7" fmla="*/ 4833752 h 5377028"/>
              <a:gd name="connsiteX0" fmla="*/ 774606 w 7222766"/>
              <a:gd name="connsiteY0" fmla="*/ 4854327 h 5397603"/>
              <a:gd name="connsiteX1" fmla="*/ 1962897 w 7222766"/>
              <a:gd name="connsiteY1" fmla="*/ 3836266 h 5397603"/>
              <a:gd name="connsiteX2" fmla="*/ 5425368 w 7222766"/>
              <a:gd name="connsiteY2" fmla="*/ 3649411 h 5397603"/>
              <a:gd name="connsiteX3" fmla="*/ 7222766 w 7222766"/>
              <a:gd name="connsiteY3" fmla="*/ 5397603 h 5397603"/>
              <a:gd name="connsiteX4" fmla="*/ 7222766 w 7222766"/>
              <a:gd name="connsiteY4" fmla="*/ 20575 h 5397603"/>
              <a:gd name="connsiteX5" fmla="*/ 0 w 7222766"/>
              <a:gd name="connsiteY5" fmla="*/ 0 h 5397603"/>
              <a:gd name="connsiteX6" fmla="*/ 41150 w 7222766"/>
              <a:gd name="connsiteY6" fmla="*/ 5066451 h 5397603"/>
              <a:gd name="connsiteX7" fmla="*/ 774606 w 7222766"/>
              <a:gd name="connsiteY7" fmla="*/ 4854327 h 5397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22766" h="5397603">
                <a:moveTo>
                  <a:pt x="774606" y="4854327"/>
                </a:moveTo>
                <a:cubicBezTo>
                  <a:pt x="1776042" y="4786501"/>
                  <a:pt x="1368419" y="4362253"/>
                  <a:pt x="1962897" y="3836266"/>
                </a:cubicBezTo>
                <a:cubicBezTo>
                  <a:pt x="2556711" y="3310280"/>
                  <a:pt x="4423931" y="3174627"/>
                  <a:pt x="5425368" y="3649411"/>
                </a:cubicBezTo>
                <a:cubicBezTo>
                  <a:pt x="6377596" y="4101587"/>
                  <a:pt x="6378261" y="5136937"/>
                  <a:pt x="7222766" y="5397603"/>
                </a:cubicBezTo>
                <a:lnTo>
                  <a:pt x="7222766" y="20575"/>
                </a:lnTo>
                <a:lnTo>
                  <a:pt x="0" y="0"/>
                </a:lnTo>
                <a:lnTo>
                  <a:pt x="41150" y="5066451"/>
                </a:lnTo>
                <a:cubicBezTo>
                  <a:pt x="221355" y="4952076"/>
                  <a:pt x="461408" y="4875605"/>
                  <a:pt x="774606" y="4854327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6650" cap="flat">
            <a:noFill/>
            <a:prstDash val="solid"/>
            <a:miter/>
          </a:ln>
          <a:effectLst>
            <a:outerShdw blurRad="203200" dist="38100" dir="5400000" sx="103000" sy="103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149640B-3897-4F7E-A05C-6D5524EC4603}"/>
              </a:ext>
            </a:extLst>
          </p:cNvPr>
          <p:cNvGrpSpPr/>
          <p:nvPr/>
        </p:nvGrpSpPr>
        <p:grpSpPr>
          <a:xfrm>
            <a:off x="-1311758" y="-1826181"/>
            <a:ext cx="12545118" cy="4885164"/>
            <a:chOff x="455874" y="-510260"/>
            <a:chExt cx="9840833" cy="3832095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9F6769A-A104-4256-8544-DE1F9EDB3B44}"/>
                </a:ext>
              </a:extLst>
            </p:cNvPr>
            <p:cNvSpPr/>
            <p:nvPr/>
          </p:nvSpPr>
          <p:spPr>
            <a:xfrm>
              <a:off x="455874" y="-473404"/>
              <a:ext cx="9717969" cy="3795239"/>
            </a:xfrm>
            <a:custGeom>
              <a:avLst/>
              <a:gdLst>
                <a:gd name="connsiteX0" fmla="*/ 661827 w 8745551"/>
                <a:gd name="connsiteY0" fmla="*/ 658776 h 3089546"/>
                <a:gd name="connsiteX1" fmla="*/ 352618 w 8745551"/>
                <a:gd name="connsiteY1" fmla="*/ 1422820 h 3089546"/>
                <a:gd name="connsiteX2" fmla="*/ 899884 w 8745551"/>
                <a:gd name="connsiteY2" fmla="*/ 1966096 h 3089546"/>
                <a:gd name="connsiteX3" fmla="*/ 2325568 w 8745551"/>
                <a:gd name="connsiteY3" fmla="*/ 2441546 h 3089546"/>
                <a:gd name="connsiteX4" fmla="*/ 4022557 w 8745551"/>
                <a:gd name="connsiteY4" fmla="*/ 2505382 h 3089546"/>
                <a:gd name="connsiteX5" fmla="*/ 5974228 w 8745551"/>
                <a:gd name="connsiteY5" fmla="*/ 2505382 h 3089546"/>
                <a:gd name="connsiteX6" fmla="*/ 7824159 w 8745551"/>
                <a:gd name="connsiteY6" fmla="*/ 2152951 h 3089546"/>
                <a:gd name="connsiteX7" fmla="*/ 8689942 w 8745551"/>
                <a:gd name="connsiteY7" fmla="*/ 1236630 h 3089546"/>
                <a:gd name="connsiteX8" fmla="*/ 6925127 w 8745551"/>
                <a:gd name="connsiteY8" fmla="*/ 31714 h 3089546"/>
                <a:gd name="connsiteX9" fmla="*/ 3530483 w 8745551"/>
                <a:gd name="connsiteY9" fmla="*/ 778469 h 3089546"/>
                <a:gd name="connsiteX10" fmla="*/ 2206539 w 8745551"/>
                <a:gd name="connsiteY10" fmla="*/ 658776 h 3089546"/>
                <a:gd name="connsiteX11" fmla="*/ 661827 w 8745551"/>
                <a:gd name="connsiteY11" fmla="*/ 658776 h 3089546"/>
                <a:gd name="connsiteX0" fmla="*/ 661827 w 8745551"/>
                <a:gd name="connsiteY0" fmla="*/ 1016193 h 3446963"/>
                <a:gd name="connsiteX1" fmla="*/ 352618 w 8745551"/>
                <a:gd name="connsiteY1" fmla="*/ 1780237 h 3446963"/>
                <a:gd name="connsiteX2" fmla="*/ 899884 w 8745551"/>
                <a:gd name="connsiteY2" fmla="*/ 2323513 h 3446963"/>
                <a:gd name="connsiteX3" fmla="*/ 2325568 w 8745551"/>
                <a:gd name="connsiteY3" fmla="*/ 2798963 h 3446963"/>
                <a:gd name="connsiteX4" fmla="*/ 4022557 w 8745551"/>
                <a:gd name="connsiteY4" fmla="*/ 2862799 h 3446963"/>
                <a:gd name="connsiteX5" fmla="*/ 5974228 w 8745551"/>
                <a:gd name="connsiteY5" fmla="*/ 2862799 h 3446963"/>
                <a:gd name="connsiteX6" fmla="*/ 7824159 w 8745551"/>
                <a:gd name="connsiteY6" fmla="*/ 2510368 h 3446963"/>
                <a:gd name="connsiteX7" fmla="*/ 8689942 w 8745551"/>
                <a:gd name="connsiteY7" fmla="*/ 1594047 h 3446963"/>
                <a:gd name="connsiteX8" fmla="*/ 6925127 w 8745551"/>
                <a:gd name="connsiteY8" fmla="*/ 389131 h 3446963"/>
                <a:gd name="connsiteX9" fmla="*/ 3322239 w 8745551"/>
                <a:gd name="connsiteY9" fmla="*/ 2109 h 3446963"/>
                <a:gd name="connsiteX10" fmla="*/ 2206539 w 8745551"/>
                <a:gd name="connsiteY10" fmla="*/ 1016193 h 3446963"/>
                <a:gd name="connsiteX11" fmla="*/ 661827 w 8745551"/>
                <a:gd name="connsiteY11" fmla="*/ 1016193 h 3446963"/>
                <a:gd name="connsiteX0" fmla="*/ 661827 w 8745551"/>
                <a:gd name="connsiteY0" fmla="*/ 1213196 h 3643966"/>
                <a:gd name="connsiteX1" fmla="*/ 352618 w 8745551"/>
                <a:gd name="connsiteY1" fmla="*/ 1977240 h 3643966"/>
                <a:gd name="connsiteX2" fmla="*/ 899884 w 8745551"/>
                <a:gd name="connsiteY2" fmla="*/ 2520516 h 3643966"/>
                <a:gd name="connsiteX3" fmla="*/ 2325568 w 8745551"/>
                <a:gd name="connsiteY3" fmla="*/ 2995966 h 3643966"/>
                <a:gd name="connsiteX4" fmla="*/ 4022557 w 8745551"/>
                <a:gd name="connsiteY4" fmla="*/ 3059802 h 3643966"/>
                <a:gd name="connsiteX5" fmla="*/ 5974228 w 8745551"/>
                <a:gd name="connsiteY5" fmla="*/ 3059802 h 3643966"/>
                <a:gd name="connsiteX6" fmla="*/ 7824159 w 8745551"/>
                <a:gd name="connsiteY6" fmla="*/ 2707371 h 3643966"/>
                <a:gd name="connsiteX7" fmla="*/ 8689942 w 8745551"/>
                <a:gd name="connsiteY7" fmla="*/ 1791050 h 3643966"/>
                <a:gd name="connsiteX8" fmla="*/ 6925127 w 8745551"/>
                <a:gd name="connsiteY8" fmla="*/ 586134 h 3643966"/>
                <a:gd name="connsiteX9" fmla="*/ 3322239 w 8745551"/>
                <a:gd name="connsiteY9" fmla="*/ 199112 h 3643966"/>
                <a:gd name="connsiteX10" fmla="*/ 1836326 w 8745551"/>
                <a:gd name="connsiteY10" fmla="*/ 56280 h 3643966"/>
                <a:gd name="connsiteX11" fmla="*/ 661827 w 8745551"/>
                <a:gd name="connsiteY11" fmla="*/ 1213196 h 3643966"/>
                <a:gd name="connsiteX0" fmla="*/ 310227 w 8972408"/>
                <a:gd name="connsiteY0" fmla="*/ 377523 h 3594995"/>
                <a:gd name="connsiteX1" fmla="*/ 579475 w 8972408"/>
                <a:gd name="connsiteY1" fmla="*/ 1928269 h 3594995"/>
                <a:gd name="connsiteX2" fmla="*/ 1126741 w 8972408"/>
                <a:gd name="connsiteY2" fmla="*/ 2471545 h 3594995"/>
                <a:gd name="connsiteX3" fmla="*/ 2552425 w 8972408"/>
                <a:gd name="connsiteY3" fmla="*/ 2946995 h 3594995"/>
                <a:gd name="connsiteX4" fmla="*/ 4249414 w 8972408"/>
                <a:gd name="connsiteY4" fmla="*/ 3010831 h 3594995"/>
                <a:gd name="connsiteX5" fmla="*/ 6201085 w 8972408"/>
                <a:gd name="connsiteY5" fmla="*/ 3010831 h 3594995"/>
                <a:gd name="connsiteX6" fmla="*/ 8051016 w 8972408"/>
                <a:gd name="connsiteY6" fmla="*/ 2658400 h 3594995"/>
                <a:gd name="connsiteX7" fmla="*/ 8916799 w 8972408"/>
                <a:gd name="connsiteY7" fmla="*/ 1742079 h 3594995"/>
                <a:gd name="connsiteX8" fmla="*/ 7151984 w 8972408"/>
                <a:gd name="connsiteY8" fmla="*/ 537163 h 3594995"/>
                <a:gd name="connsiteX9" fmla="*/ 3549096 w 8972408"/>
                <a:gd name="connsiteY9" fmla="*/ 150141 h 3594995"/>
                <a:gd name="connsiteX10" fmla="*/ 2063183 w 8972408"/>
                <a:gd name="connsiteY10" fmla="*/ 7309 h 3594995"/>
                <a:gd name="connsiteX11" fmla="*/ 310227 w 8972408"/>
                <a:gd name="connsiteY11" fmla="*/ 377523 h 3594995"/>
                <a:gd name="connsiteX0" fmla="*/ 310227 w 9660229"/>
                <a:gd name="connsiteY0" fmla="*/ 577766 h 3795238"/>
                <a:gd name="connsiteX1" fmla="*/ 579475 w 9660229"/>
                <a:gd name="connsiteY1" fmla="*/ 2128512 h 3795238"/>
                <a:gd name="connsiteX2" fmla="*/ 1126741 w 9660229"/>
                <a:gd name="connsiteY2" fmla="*/ 2671788 h 3795238"/>
                <a:gd name="connsiteX3" fmla="*/ 2552425 w 9660229"/>
                <a:gd name="connsiteY3" fmla="*/ 3147238 h 3795238"/>
                <a:gd name="connsiteX4" fmla="*/ 4249414 w 9660229"/>
                <a:gd name="connsiteY4" fmla="*/ 3211074 h 3795238"/>
                <a:gd name="connsiteX5" fmla="*/ 6201085 w 9660229"/>
                <a:gd name="connsiteY5" fmla="*/ 3211074 h 3795238"/>
                <a:gd name="connsiteX6" fmla="*/ 8051016 w 9660229"/>
                <a:gd name="connsiteY6" fmla="*/ 2858643 h 3795238"/>
                <a:gd name="connsiteX7" fmla="*/ 8916799 w 9660229"/>
                <a:gd name="connsiteY7" fmla="*/ 1942322 h 3795238"/>
                <a:gd name="connsiteX8" fmla="*/ 9590163 w 9660229"/>
                <a:gd name="connsiteY8" fmla="*/ 30505 h 3795238"/>
                <a:gd name="connsiteX9" fmla="*/ 7151984 w 9660229"/>
                <a:gd name="connsiteY9" fmla="*/ 737406 h 3795238"/>
                <a:gd name="connsiteX10" fmla="*/ 3549096 w 9660229"/>
                <a:gd name="connsiteY10" fmla="*/ 350384 h 3795238"/>
                <a:gd name="connsiteX11" fmla="*/ 2063183 w 9660229"/>
                <a:gd name="connsiteY11" fmla="*/ 207552 h 3795238"/>
                <a:gd name="connsiteX12" fmla="*/ 310227 w 9660229"/>
                <a:gd name="connsiteY12" fmla="*/ 577766 h 3795238"/>
                <a:gd name="connsiteX0" fmla="*/ 310227 w 9717969"/>
                <a:gd name="connsiteY0" fmla="*/ 577766 h 3795238"/>
                <a:gd name="connsiteX1" fmla="*/ 579475 w 9717969"/>
                <a:gd name="connsiteY1" fmla="*/ 2128512 h 3795238"/>
                <a:gd name="connsiteX2" fmla="*/ 1126741 w 9717969"/>
                <a:gd name="connsiteY2" fmla="*/ 2671788 h 3795238"/>
                <a:gd name="connsiteX3" fmla="*/ 2552425 w 9717969"/>
                <a:gd name="connsiteY3" fmla="*/ 3147238 h 3795238"/>
                <a:gd name="connsiteX4" fmla="*/ 4249414 w 9717969"/>
                <a:gd name="connsiteY4" fmla="*/ 3211074 h 3795238"/>
                <a:gd name="connsiteX5" fmla="*/ 6201085 w 9717969"/>
                <a:gd name="connsiteY5" fmla="*/ 3211074 h 3795238"/>
                <a:gd name="connsiteX6" fmla="*/ 8051016 w 9717969"/>
                <a:gd name="connsiteY6" fmla="*/ 2858643 h 3795238"/>
                <a:gd name="connsiteX7" fmla="*/ 9356427 w 9717969"/>
                <a:gd name="connsiteY7" fmla="*/ 1502695 h 3795238"/>
                <a:gd name="connsiteX8" fmla="*/ 9590163 w 9717969"/>
                <a:gd name="connsiteY8" fmla="*/ 30505 h 3795238"/>
                <a:gd name="connsiteX9" fmla="*/ 7151984 w 9717969"/>
                <a:gd name="connsiteY9" fmla="*/ 737406 h 3795238"/>
                <a:gd name="connsiteX10" fmla="*/ 3549096 w 9717969"/>
                <a:gd name="connsiteY10" fmla="*/ 350384 h 3795238"/>
                <a:gd name="connsiteX11" fmla="*/ 2063183 w 9717969"/>
                <a:gd name="connsiteY11" fmla="*/ 207552 h 3795238"/>
                <a:gd name="connsiteX12" fmla="*/ 310227 w 9717969"/>
                <a:gd name="connsiteY12" fmla="*/ 577766 h 3795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17969" h="3795238">
                  <a:moveTo>
                    <a:pt x="310227" y="577766"/>
                  </a:moveTo>
                  <a:cubicBezTo>
                    <a:pt x="-466452" y="1234086"/>
                    <a:pt x="443389" y="1779508"/>
                    <a:pt x="579475" y="2128512"/>
                  </a:cubicBezTo>
                  <a:cubicBezTo>
                    <a:pt x="715561" y="2477516"/>
                    <a:pt x="1126741" y="2179714"/>
                    <a:pt x="1126741" y="2671788"/>
                  </a:cubicBezTo>
                  <a:cubicBezTo>
                    <a:pt x="1126741" y="3163862"/>
                    <a:pt x="1415335" y="3794913"/>
                    <a:pt x="2552425" y="3147238"/>
                  </a:cubicBezTo>
                  <a:cubicBezTo>
                    <a:pt x="3339078" y="2699052"/>
                    <a:pt x="3971459" y="2958388"/>
                    <a:pt x="4249414" y="3211074"/>
                  </a:cubicBezTo>
                  <a:cubicBezTo>
                    <a:pt x="4826603" y="3736396"/>
                    <a:pt x="5929779" y="4208521"/>
                    <a:pt x="6201085" y="3211074"/>
                  </a:cubicBezTo>
                  <a:cubicBezTo>
                    <a:pt x="6472390" y="2213628"/>
                    <a:pt x="7525126" y="3143373"/>
                    <a:pt x="8051016" y="2858643"/>
                  </a:cubicBezTo>
                  <a:cubicBezTo>
                    <a:pt x="8576906" y="2573913"/>
                    <a:pt x="9099903" y="1974051"/>
                    <a:pt x="9356427" y="1502695"/>
                  </a:cubicBezTo>
                  <a:cubicBezTo>
                    <a:pt x="9612951" y="1031339"/>
                    <a:pt x="9884299" y="231324"/>
                    <a:pt x="9590163" y="30505"/>
                  </a:cubicBezTo>
                  <a:cubicBezTo>
                    <a:pt x="9296027" y="-170314"/>
                    <a:pt x="8158828" y="684093"/>
                    <a:pt x="7151984" y="737406"/>
                  </a:cubicBezTo>
                  <a:cubicBezTo>
                    <a:pt x="6145140" y="790719"/>
                    <a:pt x="4635648" y="401587"/>
                    <a:pt x="3549096" y="350384"/>
                  </a:cubicBezTo>
                  <a:cubicBezTo>
                    <a:pt x="2462545" y="299182"/>
                    <a:pt x="2602994" y="169655"/>
                    <a:pt x="2063183" y="207552"/>
                  </a:cubicBezTo>
                  <a:cubicBezTo>
                    <a:pt x="1523372" y="245449"/>
                    <a:pt x="943273" y="43134"/>
                    <a:pt x="310227" y="577766"/>
                  </a:cubicBezTo>
                  <a:close/>
                </a:path>
              </a:pathLst>
            </a:custGeom>
            <a:solidFill>
              <a:srgbClr val="FFC000">
                <a:alpha val="17000"/>
              </a:srgbClr>
            </a:solidFill>
            <a:ln w="6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83554E7-15D2-4F77-A93D-1E47D82DD4CB}"/>
                </a:ext>
              </a:extLst>
            </p:cNvPr>
            <p:cNvSpPr/>
            <p:nvPr/>
          </p:nvSpPr>
          <p:spPr>
            <a:xfrm>
              <a:off x="949667" y="-510260"/>
              <a:ext cx="9347040" cy="3698664"/>
            </a:xfrm>
            <a:custGeom>
              <a:avLst/>
              <a:gdLst>
                <a:gd name="connsiteX0" fmla="*/ 13041 w 9347040"/>
                <a:gd name="connsiteY0" fmla="*/ 1265672 h 3698664"/>
                <a:gd name="connsiteX1" fmla="*/ 725883 w 9347040"/>
                <a:gd name="connsiteY1" fmla="*/ 2589617 h 3698664"/>
                <a:gd name="connsiteX2" fmla="*/ 1591667 w 9347040"/>
                <a:gd name="connsiteY2" fmla="*/ 3353661 h 3698664"/>
                <a:gd name="connsiteX3" fmla="*/ 3153003 w 9347040"/>
                <a:gd name="connsiteY3" fmla="*/ 3353661 h 3698664"/>
                <a:gd name="connsiteX4" fmla="*/ 4391832 w 9347040"/>
                <a:gd name="connsiteY4" fmla="*/ 2946038 h 3698664"/>
                <a:gd name="connsiteX5" fmla="*/ 6088821 w 9347040"/>
                <a:gd name="connsiteY5" fmla="*/ 3523227 h 3698664"/>
                <a:gd name="connsiteX6" fmla="*/ 8091694 w 9347040"/>
                <a:gd name="connsiteY6" fmla="*/ 1910688 h 3698664"/>
                <a:gd name="connsiteX7" fmla="*/ 9109755 w 9347040"/>
                <a:gd name="connsiteY7" fmla="*/ 604032 h 3698664"/>
                <a:gd name="connsiteX8" fmla="*/ 8310468 w 9347040"/>
                <a:gd name="connsiteY8" fmla="*/ 26843 h 3698664"/>
                <a:gd name="connsiteX9" fmla="*/ 4458993 w 9347040"/>
                <a:gd name="connsiteY9" fmla="*/ 298149 h 3698664"/>
                <a:gd name="connsiteX10" fmla="*/ 3915718 w 9347040"/>
                <a:gd name="connsiteY10" fmla="*/ 741680 h 3698664"/>
                <a:gd name="connsiteX11" fmla="*/ 13041 w 9347040"/>
                <a:gd name="connsiteY11" fmla="*/ 1265672 h 369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347040" h="3698664">
                  <a:moveTo>
                    <a:pt x="13041" y="1265672"/>
                  </a:moveTo>
                  <a:cubicBezTo>
                    <a:pt x="-43481" y="1803629"/>
                    <a:pt x="64243" y="2402761"/>
                    <a:pt x="725883" y="2589617"/>
                  </a:cubicBezTo>
                  <a:cubicBezTo>
                    <a:pt x="1387523" y="2776472"/>
                    <a:pt x="1429415" y="3124913"/>
                    <a:pt x="1591667" y="3353661"/>
                  </a:cubicBezTo>
                  <a:cubicBezTo>
                    <a:pt x="1930798" y="3831770"/>
                    <a:pt x="2694843" y="3795197"/>
                    <a:pt x="3153003" y="3353661"/>
                  </a:cubicBezTo>
                  <a:cubicBezTo>
                    <a:pt x="3611164" y="2912125"/>
                    <a:pt x="3899758" y="2572993"/>
                    <a:pt x="4391832" y="2946038"/>
                  </a:cubicBezTo>
                  <a:cubicBezTo>
                    <a:pt x="4883906" y="3319083"/>
                    <a:pt x="5512297" y="3913561"/>
                    <a:pt x="6088821" y="3523227"/>
                  </a:cubicBezTo>
                  <a:cubicBezTo>
                    <a:pt x="6666010" y="3132893"/>
                    <a:pt x="7209286" y="1758411"/>
                    <a:pt x="8091694" y="1910688"/>
                  </a:cubicBezTo>
                  <a:cubicBezTo>
                    <a:pt x="8974102" y="2063630"/>
                    <a:pt x="9754770" y="1078817"/>
                    <a:pt x="9109755" y="604032"/>
                  </a:cubicBezTo>
                  <a:cubicBezTo>
                    <a:pt x="8464739" y="129248"/>
                    <a:pt x="8310468" y="26843"/>
                    <a:pt x="8310468" y="26843"/>
                  </a:cubicBezTo>
                  <a:cubicBezTo>
                    <a:pt x="8310468" y="26843"/>
                    <a:pt x="4917819" y="-126098"/>
                    <a:pt x="4458993" y="298149"/>
                  </a:cubicBezTo>
                  <a:cubicBezTo>
                    <a:pt x="4000168" y="722396"/>
                    <a:pt x="3915718" y="741680"/>
                    <a:pt x="3915718" y="741680"/>
                  </a:cubicBezTo>
                  <a:lnTo>
                    <a:pt x="13041" y="1265672"/>
                  </a:lnTo>
                  <a:close/>
                </a:path>
              </a:pathLst>
            </a:custGeom>
            <a:solidFill>
              <a:schemeClr val="accent2">
                <a:alpha val="15000"/>
              </a:schemeClr>
            </a:solidFill>
            <a:ln w="6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685AFE8-B1CD-466D-8FC4-FE5320152A93}"/>
              </a:ext>
            </a:extLst>
          </p:cNvPr>
          <p:cNvGrpSpPr/>
          <p:nvPr/>
        </p:nvGrpSpPr>
        <p:grpSpPr>
          <a:xfrm>
            <a:off x="4353325" y="352600"/>
            <a:ext cx="1580351" cy="836763"/>
            <a:chOff x="644533" y="352600"/>
            <a:chExt cx="1580351" cy="83676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0B91E0F-ECC9-43BF-97DB-1D20F6AF1D0F}"/>
                </a:ext>
              </a:extLst>
            </p:cNvPr>
            <p:cNvSpPr txBox="1"/>
            <p:nvPr/>
          </p:nvSpPr>
          <p:spPr>
            <a:xfrm>
              <a:off x="644533" y="352600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spc="0" baseline="0" dirty="0">
                  <a:solidFill>
                    <a:schemeClr val="bg1"/>
                  </a:solidFill>
                  <a:effectLst>
                    <a:outerShdw blurRad="1397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YOUR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9B0E62C-4CB6-489F-828D-4F14BA8E554D}"/>
                </a:ext>
              </a:extLst>
            </p:cNvPr>
            <p:cNvSpPr txBox="1"/>
            <p:nvPr/>
          </p:nvSpPr>
          <p:spPr>
            <a:xfrm>
              <a:off x="644533" y="723566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  <a:effectLst>
                    <a:outerShdw blurRad="1397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LOGO</a:t>
              </a:r>
              <a:endParaRPr lang="en-US" sz="3200" spc="0" baseline="0" dirty="0">
                <a:solidFill>
                  <a:schemeClr val="bg1"/>
                </a:solidFill>
                <a:effectLst>
                  <a:outerShdw blurRad="1397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95558B2-DBE2-4190-A229-DC924EE66F16}"/>
              </a:ext>
            </a:extLst>
          </p:cNvPr>
          <p:cNvGrpSpPr/>
          <p:nvPr/>
        </p:nvGrpSpPr>
        <p:grpSpPr>
          <a:xfrm>
            <a:off x="559420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18" name="Graphic 28">
              <a:extLst>
                <a:ext uri="{FF2B5EF4-FFF2-40B4-BE49-F238E27FC236}">
                  <a16:creationId xmlns:a16="http://schemas.microsoft.com/office/drawing/2014/main" id="{4BEF0A5B-20F8-4B38-8F98-520E15A6D32C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23E1966-A464-475A-968F-50E6F0BFFF07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2BCF86DB-BAE5-4037-9C0D-08F4E617B45D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19" name="Graphic 29">
              <a:extLst>
                <a:ext uri="{FF2B5EF4-FFF2-40B4-BE49-F238E27FC236}">
                  <a16:creationId xmlns:a16="http://schemas.microsoft.com/office/drawing/2014/main" id="{F124D12F-1211-40B5-8ABF-57BC6069D193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401ED50C-8810-471A-B3C8-AB3599AA624C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CAB90153-C6A5-4764-B473-551BFD670489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0" name="Graphic 27">
              <a:extLst>
                <a:ext uri="{FF2B5EF4-FFF2-40B4-BE49-F238E27FC236}">
                  <a16:creationId xmlns:a16="http://schemas.microsoft.com/office/drawing/2014/main" id="{93523254-EB24-46F7-9D04-0CD38C40A4C3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BA267F1-9BBA-4B12-B1B1-F4725DA6742C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22" name="Graphic 27">
                <a:extLst>
                  <a:ext uri="{FF2B5EF4-FFF2-40B4-BE49-F238E27FC236}">
                    <a16:creationId xmlns:a16="http://schemas.microsoft.com/office/drawing/2014/main" id="{1C228573-C687-4494-B11F-B97ED2EADA0F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4F39D264-CFDC-4122-B3D5-EE004EF6A539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B63BCC3A-E2B2-471D-B501-E6D78E177334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8EA322E9-F0AC-4020-9395-15BF786BE4B1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53AD3230-84E4-4E1E-93BB-1B11F84E07FF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1BDDC6AA-97A7-456C-AE80-4F68A86B5EDB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0C922A39-F970-46BA-9317-740C46D283D8}"/>
              </a:ext>
            </a:extLst>
          </p:cNvPr>
          <p:cNvSpPr txBox="1"/>
          <p:nvPr/>
        </p:nvSpPr>
        <p:spPr>
          <a:xfrm>
            <a:off x="1330107" y="685587"/>
            <a:ext cx="712954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i="1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Anabelle Script Light" panose="02000000000000000000" pitchFamily="2" charset="0"/>
                <a:cs typeface="Segoe UI" panose="020B0502040204020203" pitchFamily="34" charset="0"/>
              </a:rPr>
              <a:t>Grab It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8861281-4BE2-4DBB-B175-7358004C05F9}"/>
              </a:ext>
            </a:extLst>
          </p:cNvPr>
          <p:cNvSpPr txBox="1"/>
          <p:nvPr/>
        </p:nvSpPr>
        <p:spPr>
          <a:xfrm>
            <a:off x="2867332" y="2735636"/>
            <a:ext cx="4552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spc="300" dirty="0">
                <a:solidFill>
                  <a:schemeClr val="accent2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NOW.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851225E-FD14-428C-B5C6-7BA88E6A32DB}"/>
              </a:ext>
            </a:extLst>
          </p:cNvPr>
          <p:cNvSpPr/>
          <p:nvPr/>
        </p:nvSpPr>
        <p:spPr>
          <a:xfrm>
            <a:off x="884697" y="3479998"/>
            <a:ext cx="82294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Lorem ipsum dolor sit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magna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048D67BE-33C2-4BBF-9DBE-C0615035A200}"/>
              </a:ext>
            </a:extLst>
          </p:cNvPr>
          <p:cNvGrpSpPr/>
          <p:nvPr/>
        </p:nvGrpSpPr>
        <p:grpSpPr>
          <a:xfrm>
            <a:off x="4200475" y="11928416"/>
            <a:ext cx="1886050" cy="541546"/>
            <a:chOff x="4200474" y="11928416"/>
            <a:chExt cx="1886050" cy="541546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DE542D01-6A97-4515-BF53-B6BC06ECD21B}"/>
                </a:ext>
              </a:extLst>
            </p:cNvPr>
            <p:cNvGrpSpPr/>
            <p:nvPr/>
          </p:nvGrpSpPr>
          <p:grpSpPr>
            <a:xfrm>
              <a:off x="4200474" y="11928416"/>
              <a:ext cx="1886050" cy="541546"/>
              <a:chOff x="2486818" y="5355994"/>
              <a:chExt cx="1309657" cy="376045"/>
            </a:xfrm>
            <a:effectLst>
              <a:outerShdw blurRad="38100" dist="38100" dir="5400000" sx="99000" sy="99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3EEC2811-86EC-4E5E-A02B-C41B6A24C1F8}"/>
                  </a:ext>
                </a:extLst>
              </p:cNvPr>
              <p:cNvSpPr/>
              <p:nvPr/>
            </p:nvSpPr>
            <p:spPr>
              <a:xfrm>
                <a:off x="2486818" y="5355994"/>
                <a:ext cx="1309657" cy="37604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73B2D5D9-CB5B-4FE7-8BEF-4875A86A5E3D}"/>
                  </a:ext>
                </a:extLst>
              </p:cNvPr>
              <p:cNvSpPr/>
              <p:nvPr/>
            </p:nvSpPr>
            <p:spPr>
              <a:xfrm>
                <a:off x="2534642" y="5390234"/>
                <a:ext cx="1214008" cy="307564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EE3FECE-EA0F-4C8E-AEC2-FE48CCA6B73F}"/>
                </a:ext>
              </a:extLst>
            </p:cNvPr>
            <p:cNvSpPr txBox="1"/>
            <p:nvPr/>
          </p:nvSpPr>
          <p:spPr>
            <a:xfrm>
              <a:off x="4214097" y="12021528"/>
              <a:ext cx="18588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n w="19050">
                    <a:noFill/>
                  </a:ln>
                  <a:solidFill>
                    <a:schemeClr val="accent2"/>
                  </a:solidFill>
                  <a:effectLst>
                    <a:outerShdw blurRad="76200" dist="38100" dir="5400000" sx="101000" sy="101000" algn="t" rotWithShape="0">
                      <a:prstClr val="black">
                        <a:alpha val="30000"/>
                      </a:prstClr>
                    </a:outerShdw>
                  </a:effectLst>
                  <a:latin typeface="Montserrat Black" panose="00000A00000000000000" pitchFamily="2" charset="0"/>
                </a:rPr>
                <a:t>ORDER NOW</a:t>
              </a:r>
            </a:p>
          </p:txBody>
        </p:sp>
      </p:grpSp>
      <p:grpSp>
        <p:nvGrpSpPr>
          <p:cNvPr id="41" name="Graphic 31">
            <a:extLst>
              <a:ext uri="{FF2B5EF4-FFF2-40B4-BE49-F238E27FC236}">
                <a16:creationId xmlns:a16="http://schemas.microsoft.com/office/drawing/2014/main" id="{46C9AEC8-8B85-4060-9BF4-019B1AE63382}"/>
              </a:ext>
            </a:extLst>
          </p:cNvPr>
          <p:cNvGrpSpPr/>
          <p:nvPr/>
        </p:nvGrpSpPr>
        <p:grpSpPr>
          <a:xfrm rot="5400000">
            <a:off x="8213766" y="1025807"/>
            <a:ext cx="2676674" cy="105856"/>
            <a:chOff x="8032297" y="12070046"/>
            <a:chExt cx="2676674" cy="105856"/>
          </a:xfrm>
          <a:solidFill>
            <a:schemeClr val="tx2">
              <a:lumMod val="50000"/>
            </a:schemeClr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668BCFE-3079-4CBF-AFF4-FC242FCD4D2D}"/>
                </a:ext>
              </a:extLst>
            </p:cNvPr>
            <p:cNvSpPr/>
            <p:nvPr/>
          </p:nvSpPr>
          <p:spPr>
            <a:xfrm>
              <a:off x="8032297" y="12070046"/>
              <a:ext cx="105857" cy="105856"/>
            </a:xfrm>
            <a:custGeom>
              <a:avLst/>
              <a:gdLst>
                <a:gd name="connsiteX0" fmla="*/ 105857 w 105857"/>
                <a:gd name="connsiteY0" fmla="*/ 52928 h 105856"/>
                <a:gd name="connsiteX1" fmla="*/ 52929 w 105857"/>
                <a:gd name="connsiteY1" fmla="*/ 0 h 105856"/>
                <a:gd name="connsiteX2" fmla="*/ 0 w 105857"/>
                <a:gd name="connsiteY2" fmla="*/ 52928 h 105856"/>
                <a:gd name="connsiteX3" fmla="*/ 52929 w 105857"/>
                <a:gd name="connsiteY3" fmla="*/ 105857 h 105856"/>
                <a:gd name="connsiteX4" fmla="*/ 105857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105857" y="52928"/>
                  </a:moveTo>
                  <a:cubicBezTo>
                    <a:pt x="105857" y="22683"/>
                    <a:pt x="83173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ubicBezTo>
                    <a:pt x="0" y="83173"/>
                    <a:pt x="22684" y="105857"/>
                    <a:pt x="52929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CC3A21D-3D67-4B65-8922-F06762807CCA}"/>
                </a:ext>
              </a:extLst>
            </p:cNvPr>
            <p:cNvSpPr/>
            <p:nvPr/>
          </p:nvSpPr>
          <p:spPr>
            <a:xfrm>
              <a:off x="8319624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104C14E-DE84-45F3-9568-4034A6F7B2E5}"/>
                </a:ext>
              </a:extLst>
            </p:cNvPr>
            <p:cNvSpPr/>
            <p:nvPr/>
          </p:nvSpPr>
          <p:spPr>
            <a:xfrm>
              <a:off x="8606950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4" y="105857"/>
                    <a:pt x="105857" y="83173"/>
                    <a:pt x="105857" y="52928"/>
                  </a:cubicBezTo>
                  <a:cubicBezTo>
                    <a:pt x="105857" y="22683"/>
                    <a:pt x="83174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8D3B7717-DF74-477C-BDAA-9B3B3F939446}"/>
                </a:ext>
              </a:extLst>
            </p:cNvPr>
            <p:cNvSpPr/>
            <p:nvPr/>
          </p:nvSpPr>
          <p:spPr>
            <a:xfrm>
              <a:off x="8886716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C5482DC-A9E6-4C46-9AF2-D2C659FD0FFD}"/>
                </a:ext>
              </a:extLst>
            </p:cNvPr>
            <p:cNvSpPr/>
            <p:nvPr/>
          </p:nvSpPr>
          <p:spPr>
            <a:xfrm>
              <a:off x="9174042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4" y="105857"/>
                    <a:pt x="105857" y="83173"/>
                    <a:pt x="105857" y="52928"/>
                  </a:cubicBezTo>
                  <a:cubicBezTo>
                    <a:pt x="105857" y="22683"/>
                    <a:pt x="83174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132FAAAF-9B55-4EAE-8705-4FABB8A28009}"/>
                </a:ext>
              </a:extLst>
            </p:cNvPr>
            <p:cNvSpPr/>
            <p:nvPr/>
          </p:nvSpPr>
          <p:spPr>
            <a:xfrm>
              <a:off x="9461369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389D02DC-8BD1-4087-B085-261DC63C54E1}"/>
                </a:ext>
              </a:extLst>
            </p:cNvPr>
            <p:cNvSpPr/>
            <p:nvPr/>
          </p:nvSpPr>
          <p:spPr>
            <a:xfrm>
              <a:off x="9748696" y="12070046"/>
              <a:ext cx="105856" cy="105856"/>
            </a:xfrm>
            <a:custGeom>
              <a:avLst/>
              <a:gdLst>
                <a:gd name="connsiteX0" fmla="*/ 0 w 105856"/>
                <a:gd name="connsiteY0" fmla="*/ 52928 h 105856"/>
                <a:gd name="connsiteX1" fmla="*/ 52928 w 105856"/>
                <a:gd name="connsiteY1" fmla="*/ 105857 h 105856"/>
                <a:gd name="connsiteX2" fmla="*/ 105857 w 105856"/>
                <a:gd name="connsiteY2" fmla="*/ 52928 h 105856"/>
                <a:gd name="connsiteX3" fmla="*/ 52928 w 105856"/>
                <a:gd name="connsiteY3" fmla="*/ 0 h 105856"/>
                <a:gd name="connsiteX4" fmla="*/ 0 w 105856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6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4A1DA82-1C63-4636-88CE-2C1CAB9BB7C8}"/>
                </a:ext>
              </a:extLst>
            </p:cNvPr>
            <p:cNvSpPr/>
            <p:nvPr/>
          </p:nvSpPr>
          <p:spPr>
            <a:xfrm>
              <a:off x="10028461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D75DA08-04EE-40AE-B564-1016E3BC022C}"/>
                </a:ext>
              </a:extLst>
            </p:cNvPr>
            <p:cNvSpPr/>
            <p:nvPr/>
          </p:nvSpPr>
          <p:spPr>
            <a:xfrm>
              <a:off x="10315788" y="12070046"/>
              <a:ext cx="105856" cy="105856"/>
            </a:xfrm>
            <a:custGeom>
              <a:avLst/>
              <a:gdLst>
                <a:gd name="connsiteX0" fmla="*/ 0 w 105856"/>
                <a:gd name="connsiteY0" fmla="*/ 52928 h 105856"/>
                <a:gd name="connsiteX1" fmla="*/ 52928 w 105856"/>
                <a:gd name="connsiteY1" fmla="*/ 105857 h 105856"/>
                <a:gd name="connsiteX2" fmla="*/ 105857 w 105856"/>
                <a:gd name="connsiteY2" fmla="*/ 52928 h 105856"/>
                <a:gd name="connsiteX3" fmla="*/ 52928 w 105856"/>
                <a:gd name="connsiteY3" fmla="*/ 0 h 105856"/>
                <a:gd name="connsiteX4" fmla="*/ 0 w 105856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6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9771836B-1635-46B4-B4A4-8126DCFCEF73}"/>
                </a:ext>
              </a:extLst>
            </p:cNvPr>
            <p:cNvSpPr/>
            <p:nvPr/>
          </p:nvSpPr>
          <p:spPr>
            <a:xfrm>
              <a:off x="10603114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6C06B4E6-4A8A-4565-B230-30EF57B26E9C}"/>
              </a:ext>
            </a:extLst>
          </p:cNvPr>
          <p:cNvSpPr/>
          <p:nvPr/>
        </p:nvSpPr>
        <p:spPr>
          <a:xfrm>
            <a:off x="185400" y="4766078"/>
            <a:ext cx="2109581" cy="393183"/>
          </a:xfrm>
          <a:custGeom>
            <a:avLst/>
            <a:gdLst>
              <a:gd name="connsiteX0" fmla="*/ 1194674 w 2109581"/>
              <a:gd name="connsiteY0" fmla="*/ 105857 h 393183"/>
              <a:gd name="connsiteX1" fmla="*/ 1247602 w 2109581"/>
              <a:gd name="connsiteY1" fmla="*/ 52929 h 393183"/>
              <a:gd name="connsiteX2" fmla="*/ 1194674 w 2109581"/>
              <a:gd name="connsiteY2" fmla="*/ 0 h 393183"/>
              <a:gd name="connsiteX3" fmla="*/ 1141745 w 2109581"/>
              <a:gd name="connsiteY3" fmla="*/ 52929 h 393183"/>
              <a:gd name="connsiteX4" fmla="*/ 1194674 w 2109581"/>
              <a:gd name="connsiteY4" fmla="*/ 105857 h 393183"/>
              <a:gd name="connsiteX5" fmla="*/ 1482000 w 2109581"/>
              <a:gd name="connsiteY5" fmla="*/ 393184 h 393183"/>
              <a:gd name="connsiteX6" fmla="*/ 1534929 w 2109581"/>
              <a:gd name="connsiteY6" fmla="*/ 340255 h 393183"/>
              <a:gd name="connsiteX7" fmla="*/ 1482000 w 2109581"/>
              <a:gd name="connsiteY7" fmla="*/ 287327 h 393183"/>
              <a:gd name="connsiteX8" fmla="*/ 1429072 w 2109581"/>
              <a:gd name="connsiteY8" fmla="*/ 340255 h 393183"/>
              <a:gd name="connsiteX9" fmla="*/ 1482000 w 2109581"/>
              <a:gd name="connsiteY9" fmla="*/ 393184 h 393183"/>
              <a:gd name="connsiteX10" fmla="*/ 1769327 w 2109581"/>
              <a:gd name="connsiteY10" fmla="*/ 393184 h 393183"/>
              <a:gd name="connsiteX11" fmla="*/ 1822256 w 2109581"/>
              <a:gd name="connsiteY11" fmla="*/ 340255 h 393183"/>
              <a:gd name="connsiteX12" fmla="*/ 1769327 w 2109581"/>
              <a:gd name="connsiteY12" fmla="*/ 287327 h 393183"/>
              <a:gd name="connsiteX13" fmla="*/ 1716398 w 2109581"/>
              <a:gd name="connsiteY13" fmla="*/ 340255 h 393183"/>
              <a:gd name="connsiteX14" fmla="*/ 1769327 w 2109581"/>
              <a:gd name="connsiteY14" fmla="*/ 393184 h 393183"/>
              <a:gd name="connsiteX15" fmla="*/ 1769327 w 2109581"/>
              <a:gd name="connsiteY15" fmla="*/ 105857 h 393183"/>
              <a:gd name="connsiteX16" fmla="*/ 1822256 w 2109581"/>
              <a:gd name="connsiteY16" fmla="*/ 52929 h 393183"/>
              <a:gd name="connsiteX17" fmla="*/ 1769327 w 2109581"/>
              <a:gd name="connsiteY17" fmla="*/ 0 h 393183"/>
              <a:gd name="connsiteX18" fmla="*/ 1716398 w 2109581"/>
              <a:gd name="connsiteY18" fmla="*/ 52929 h 393183"/>
              <a:gd name="connsiteX19" fmla="*/ 1769327 w 2109581"/>
              <a:gd name="connsiteY19" fmla="*/ 105857 h 393183"/>
              <a:gd name="connsiteX20" fmla="*/ 2056654 w 2109581"/>
              <a:gd name="connsiteY20" fmla="*/ 105857 h 393183"/>
              <a:gd name="connsiteX21" fmla="*/ 2109582 w 2109581"/>
              <a:gd name="connsiteY21" fmla="*/ 52929 h 393183"/>
              <a:gd name="connsiteX22" fmla="*/ 2056654 w 2109581"/>
              <a:gd name="connsiteY22" fmla="*/ 0 h 393183"/>
              <a:gd name="connsiteX23" fmla="*/ 2003725 w 2109581"/>
              <a:gd name="connsiteY23" fmla="*/ 52929 h 393183"/>
              <a:gd name="connsiteX24" fmla="*/ 2056654 w 2109581"/>
              <a:gd name="connsiteY24" fmla="*/ 105857 h 393183"/>
              <a:gd name="connsiteX25" fmla="*/ 2056654 w 2109581"/>
              <a:gd name="connsiteY25" fmla="*/ 393184 h 393183"/>
              <a:gd name="connsiteX26" fmla="*/ 2109582 w 2109581"/>
              <a:gd name="connsiteY26" fmla="*/ 340255 h 393183"/>
              <a:gd name="connsiteX27" fmla="*/ 2056654 w 2109581"/>
              <a:gd name="connsiteY27" fmla="*/ 287327 h 393183"/>
              <a:gd name="connsiteX28" fmla="*/ 2003725 w 2109581"/>
              <a:gd name="connsiteY28" fmla="*/ 340255 h 393183"/>
              <a:gd name="connsiteX29" fmla="*/ 2056654 w 2109581"/>
              <a:gd name="connsiteY29" fmla="*/ 393184 h 393183"/>
              <a:gd name="connsiteX30" fmla="*/ 52929 w 2109581"/>
              <a:gd name="connsiteY30" fmla="*/ 287327 h 393183"/>
              <a:gd name="connsiteX31" fmla="*/ 0 w 2109581"/>
              <a:gd name="connsiteY31" fmla="*/ 340255 h 393183"/>
              <a:gd name="connsiteX32" fmla="*/ 52929 w 2109581"/>
              <a:gd name="connsiteY32" fmla="*/ 393184 h 393183"/>
              <a:gd name="connsiteX33" fmla="*/ 105857 w 2109581"/>
              <a:gd name="connsiteY33" fmla="*/ 340255 h 393183"/>
              <a:gd name="connsiteX34" fmla="*/ 52929 w 2109581"/>
              <a:gd name="connsiteY34" fmla="*/ 287327 h 393183"/>
              <a:gd name="connsiteX35" fmla="*/ 1482000 w 2109581"/>
              <a:gd name="connsiteY35" fmla="*/ 105857 h 393183"/>
              <a:gd name="connsiteX36" fmla="*/ 1534929 w 2109581"/>
              <a:gd name="connsiteY36" fmla="*/ 52929 h 393183"/>
              <a:gd name="connsiteX37" fmla="*/ 1482000 w 2109581"/>
              <a:gd name="connsiteY37" fmla="*/ 0 h 393183"/>
              <a:gd name="connsiteX38" fmla="*/ 1429072 w 2109581"/>
              <a:gd name="connsiteY38" fmla="*/ 52929 h 393183"/>
              <a:gd name="connsiteX39" fmla="*/ 1482000 w 2109581"/>
              <a:gd name="connsiteY39" fmla="*/ 105857 h 393183"/>
              <a:gd name="connsiteX40" fmla="*/ 340255 w 2109581"/>
              <a:gd name="connsiteY40" fmla="*/ 105857 h 393183"/>
              <a:gd name="connsiteX41" fmla="*/ 393184 w 2109581"/>
              <a:gd name="connsiteY41" fmla="*/ 52929 h 393183"/>
              <a:gd name="connsiteX42" fmla="*/ 340255 w 2109581"/>
              <a:gd name="connsiteY42" fmla="*/ 0 h 393183"/>
              <a:gd name="connsiteX43" fmla="*/ 287327 w 2109581"/>
              <a:gd name="connsiteY43" fmla="*/ 52929 h 393183"/>
              <a:gd name="connsiteX44" fmla="*/ 340255 w 2109581"/>
              <a:gd name="connsiteY44" fmla="*/ 105857 h 393183"/>
              <a:gd name="connsiteX45" fmla="*/ 1194674 w 2109581"/>
              <a:gd name="connsiteY45" fmla="*/ 393184 h 393183"/>
              <a:gd name="connsiteX46" fmla="*/ 1247602 w 2109581"/>
              <a:gd name="connsiteY46" fmla="*/ 340255 h 393183"/>
              <a:gd name="connsiteX47" fmla="*/ 1194674 w 2109581"/>
              <a:gd name="connsiteY47" fmla="*/ 287327 h 393183"/>
              <a:gd name="connsiteX48" fmla="*/ 1141745 w 2109581"/>
              <a:gd name="connsiteY48" fmla="*/ 340255 h 393183"/>
              <a:gd name="connsiteX49" fmla="*/ 1194674 w 2109581"/>
              <a:gd name="connsiteY49" fmla="*/ 393184 h 393183"/>
              <a:gd name="connsiteX50" fmla="*/ 52929 w 2109581"/>
              <a:gd name="connsiteY50" fmla="*/ 105857 h 393183"/>
              <a:gd name="connsiteX51" fmla="*/ 105857 w 2109581"/>
              <a:gd name="connsiteY51" fmla="*/ 52929 h 393183"/>
              <a:gd name="connsiteX52" fmla="*/ 52929 w 2109581"/>
              <a:gd name="connsiteY52" fmla="*/ 0 h 393183"/>
              <a:gd name="connsiteX53" fmla="*/ 0 w 2109581"/>
              <a:gd name="connsiteY53" fmla="*/ 52929 h 393183"/>
              <a:gd name="connsiteX54" fmla="*/ 52929 w 2109581"/>
              <a:gd name="connsiteY54" fmla="*/ 105857 h 393183"/>
              <a:gd name="connsiteX55" fmla="*/ 627582 w 2109581"/>
              <a:gd name="connsiteY55" fmla="*/ 393184 h 393183"/>
              <a:gd name="connsiteX56" fmla="*/ 680510 w 2109581"/>
              <a:gd name="connsiteY56" fmla="*/ 340255 h 393183"/>
              <a:gd name="connsiteX57" fmla="*/ 627582 w 2109581"/>
              <a:gd name="connsiteY57" fmla="*/ 287327 h 393183"/>
              <a:gd name="connsiteX58" fmla="*/ 574653 w 2109581"/>
              <a:gd name="connsiteY58" fmla="*/ 340255 h 393183"/>
              <a:gd name="connsiteX59" fmla="*/ 627582 w 2109581"/>
              <a:gd name="connsiteY59" fmla="*/ 393184 h 393183"/>
              <a:gd name="connsiteX60" fmla="*/ 340255 w 2109581"/>
              <a:gd name="connsiteY60" fmla="*/ 393184 h 393183"/>
              <a:gd name="connsiteX61" fmla="*/ 393184 w 2109581"/>
              <a:gd name="connsiteY61" fmla="*/ 340255 h 393183"/>
              <a:gd name="connsiteX62" fmla="*/ 340255 w 2109581"/>
              <a:gd name="connsiteY62" fmla="*/ 287327 h 393183"/>
              <a:gd name="connsiteX63" fmla="*/ 287327 w 2109581"/>
              <a:gd name="connsiteY63" fmla="*/ 340255 h 393183"/>
              <a:gd name="connsiteX64" fmla="*/ 340255 w 2109581"/>
              <a:gd name="connsiteY64" fmla="*/ 393184 h 393183"/>
              <a:gd name="connsiteX65" fmla="*/ 907347 w 2109581"/>
              <a:gd name="connsiteY65" fmla="*/ 105857 h 393183"/>
              <a:gd name="connsiteX66" fmla="*/ 960276 w 2109581"/>
              <a:gd name="connsiteY66" fmla="*/ 52929 h 393183"/>
              <a:gd name="connsiteX67" fmla="*/ 907347 w 2109581"/>
              <a:gd name="connsiteY67" fmla="*/ 0 h 393183"/>
              <a:gd name="connsiteX68" fmla="*/ 854419 w 2109581"/>
              <a:gd name="connsiteY68" fmla="*/ 52929 h 393183"/>
              <a:gd name="connsiteX69" fmla="*/ 907347 w 2109581"/>
              <a:gd name="connsiteY69" fmla="*/ 105857 h 393183"/>
              <a:gd name="connsiteX70" fmla="*/ 907347 w 2109581"/>
              <a:gd name="connsiteY70" fmla="*/ 393184 h 393183"/>
              <a:gd name="connsiteX71" fmla="*/ 960276 w 2109581"/>
              <a:gd name="connsiteY71" fmla="*/ 340255 h 393183"/>
              <a:gd name="connsiteX72" fmla="*/ 907347 w 2109581"/>
              <a:gd name="connsiteY72" fmla="*/ 287327 h 393183"/>
              <a:gd name="connsiteX73" fmla="*/ 854419 w 2109581"/>
              <a:gd name="connsiteY73" fmla="*/ 340255 h 393183"/>
              <a:gd name="connsiteX74" fmla="*/ 907347 w 2109581"/>
              <a:gd name="connsiteY74" fmla="*/ 393184 h 393183"/>
              <a:gd name="connsiteX75" fmla="*/ 627582 w 2109581"/>
              <a:gd name="connsiteY75" fmla="*/ 105857 h 393183"/>
              <a:gd name="connsiteX76" fmla="*/ 680510 w 2109581"/>
              <a:gd name="connsiteY76" fmla="*/ 52929 h 393183"/>
              <a:gd name="connsiteX77" fmla="*/ 627582 w 2109581"/>
              <a:gd name="connsiteY77" fmla="*/ 0 h 393183"/>
              <a:gd name="connsiteX78" fmla="*/ 574653 w 2109581"/>
              <a:gd name="connsiteY78" fmla="*/ 52929 h 393183"/>
              <a:gd name="connsiteX79" fmla="*/ 627582 w 2109581"/>
              <a:gd name="connsiteY79" fmla="*/ 105857 h 393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109581" h="393183">
                <a:moveTo>
                  <a:pt x="1194674" y="105857"/>
                </a:moveTo>
                <a:cubicBezTo>
                  <a:pt x="1224919" y="105857"/>
                  <a:pt x="1247602" y="83173"/>
                  <a:pt x="1247602" y="52929"/>
                </a:cubicBezTo>
                <a:cubicBezTo>
                  <a:pt x="1247602" y="22684"/>
                  <a:pt x="1224919" y="0"/>
                  <a:pt x="1194674" y="0"/>
                </a:cubicBezTo>
                <a:cubicBezTo>
                  <a:pt x="1164429" y="0"/>
                  <a:pt x="1141745" y="22684"/>
                  <a:pt x="1141745" y="52929"/>
                </a:cubicBezTo>
                <a:cubicBezTo>
                  <a:pt x="1141745" y="83173"/>
                  <a:pt x="1164429" y="105857"/>
                  <a:pt x="1194674" y="105857"/>
                </a:cubicBezTo>
                <a:close/>
                <a:moveTo>
                  <a:pt x="1482000" y="393184"/>
                </a:moveTo>
                <a:cubicBezTo>
                  <a:pt x="1512245" y="393184"/>
                  <a:pt x="1534929" y="370500"/>
                  <a:pt x="1534929" y="340255"/>
                </a:cubicBezTo>
                <a:cubicBezTo>
                  <a:pt x="1534929" y="310010"/>
                  <a:pt x="1512245" y="287327"/>
                  <a:pt x="1482000" y="287327"/>
                </a:cubicBezTo>
                <a:cubicBezTo>
                  <a:pt x="1451755" y="287327"/>
                  <a:pt x="1429072" y="310010"/>
                  <a:pt x="1429072" y="340255"/>
                </a:cubicBezTo>
                <a:cubicBezTo>
                  <a:pt x="1429072" y="370500"/>
                  <a:pt x="1451755" y="393184"/>
                  <a:pt x="1482000" y="393184"/>
                </a:cubicBezTo>
                <a:close/>
                <a:moveTo>
                  <a:pt x="1769327" y="393184"/>
                </a:moveTo>
                <a:cubicBezTo>
                  <a:pt x="1799572" y="393184"/>
                  <a:pt x="1822256" y="370500"/>
                  <a:pt x="1822256" y="340255"/>
                </a:cubicBezTo>
                <a:cubicBezTo>
                  <a:pt x="1822256" y="310010"/>
                  <a:pt x="1799572" y="287327"/>
                  <a:pt x="1769327" y="287327"/>
                </a:cubicBezTo>
                <a:cubicBezTo>
                  <a:pt x="1739082" y="287327"/>
                  <a:pt x="1716398" y="310010"/>
                  <a:pt x="1716398" y="340255"/>
                </a:cubicBezTo>
                <a:cubicBezTo>
                  <a:pt x="1716398" y="370500"/>
                  <a:pt x="1739082" y="393184"/>
                  <a:pt x="1769327" y="393184"/>
                </a:cubicBezTo>
                <a:close/>
                <a:moveTo>
                  <a:pt x="1769327" y="105857"/>
                </a:moveTo>
                <a:cubicBezTo>
                  <a:pt x="1799572" y="105857"/>
                  <a:pt x="1822256" y="83173"/>
                  <a:pt x="1822256" y="52929"/>
                </a:cubicBezTo>
                <a:cubicBezTo>
                  <a:pt x="1822256" y="22684"/>
                  <a:pt x="1799572" y="0"/>
                  <a:pt x="1769327" y="0"/>
                </a:cubicBezTo>
                <a:cubicBezTo>
                  <a:pt x="1739082" y="0"/>
                  <a:pt x="1716398" y="22684"/>
                  <a:pt x="1716398" y="52929"/>
                </a:cubicBezTo>
                <a:cubicBezTo>
                  <a:pt x="1716398" y="83173"/>
                  <a:pt x="1739082" y="105857"/>
                  <a:pt x="1769327" y="105857"/>
                </a:cubicBezTo>
                <a:close/>
                <a:moveTo>
                  <a:pt x="2056654" y="105857"/>
                </a:moveTo>
                <a:cubicBezTo>
                  <a:pt x="2086898" y="105857"/>
                  <a:pt x="2109582" y="83173"/>
                  <a:pt x="2109582" y="52929"/>
                </a:cubicBezTo>
                <a:cubicBezTo>
                  <a:pt x="2109582" y="22684"/>
                  <a:pt x="2086898" y="0"/>
                  <a:pt x="2056654" y="0"/>
                </a:cubicBezTo>
                <a:cubicBezTo>
                  <a:pt x="2026409" y="0"/>
                  <a:pt x="2003725" y="22684"/>
                  <a:pt x="2003725" y="52929"/>
                </a:cubicBezTo>
                <a:cubicBezTo>
                  <a:pt x="1996164" y="83173"/>
                  <a:pt x="2026409" y="105857"/>
                  <a:pt x="2056654" y="105857"/>
                </a:cubicBezTo>
                <a:close/>
                <a:moveTo>
                  <a:pt x="2056654" y="393184"/>
                </a:moveTo>
                <a:cubicBezTo>
                  <a:pt x="2086898" y="393184"/>
                  <a:pt x="2109582" y="370500"/>
                  <a:pt x="2109582" y="340255"/>
                </a:cubicBezTo>
                <a:cubicBezTo>
                  <a:pt x="2109582" y="310010"/>
                  <a:pt x="2086898" y="287327"/>
                  <a:pt x="2056654" y="287327"/>
                </a:cubicBezTo>
                <a:cubicBezTo>
                  <a:pt x="2026409" y="287327"/>
                  <a:pt x="2003725" y="310010"/>
                  <a:pt x="2003725" y="340255"/>
                </a:cubicBezTo>
                <a:cubicBezTo>
                  <a:pt x="1996164" y="370500"/>
                  <a:pt x="2026409" y="393184"/>
                  <a:pt x="2056654" y="393184"/>
                </a:cubicBezTo>
                <a:close/>
                <a:moveTo>
                  <a:pt x="52929" y="287327"/>
                </a:moveTo>
                <a:cubicBezTo>
                  <a:pt x="22684" y="287327"/>
                  <a:pt x="0" y="310010"/>
                  <a:pt x="0" y="340255"/>
                </a:cubicBezTo>
                <a:cubicBezTo>
                  <a:pt x="0" y="370500"/>
                  <a:pt x="22684" y="393184"/>
                  <a:pt x="52929" y="393184"/>
                </a:cubicBezTo>
                <a:cubicBezTo>
                  <a:pt x="83173" y="393184"/>
                  <a:pt x="105857" y="370500"/>
                  <a:pt x="105857" y="340255"/>
                </a:cubicBezTo>
                <a:cubicBezTo>
                  <a:pt x="105857" y="310010"/>
                  <a:pt x="83173" y="287327"/>
                  <a:pt x="52929" y="287327"/>
                </a:cubicBezTo>
                <a:close/>
                <a:moveTo>
                  <a:pt x="1482000" y="105857"/>
                </a:moveTo>
                <a:cubicBezTo>
                  <a:pt x="1512245" y="105857"/>
                  <a:pt x="1534929" y="83173"/>
                  <a:pt x="1534929" y="52929"/>
                </a:cubicBezTo>
                <a:cubicBezTo>
                  <a:pt x="1534929" y="22684"/>
                  <a:pt x="1512245" y="0"/>
                  <a:pt x="1482000" y="0"/>
                </a:cubicBezTo>
                <a:cubicBezTo>
                  <a:pt x="1451755" y="0"/>
                  <a:pt x="1429072" y="22684"/>
                  <a:pt x="1429072" y="52929"/>
                </a:cubicBezTo>
                <a:cubicBezTo>
                  <a:pt x="1429072" y="83173"/>
                  <a:pt x="1451755" y="105857"/>
                  <a:pt x="1482000" y="105857"/>
                </a:cubicBezTo>
                <a:close/>
                <a:moveTo>
                  <a:pt x="340255" y="105857"/>
                </a:moveTo>
                <a:cubicBezTo>
                  <a:pt x="370500" y="105857"/>
                  <a:pt x="393184" y="83173"/>
                  <a:pt x="393184" y="52929"/>
                </a:cubicBezTo>
                <a:cubicBezTo>
                  <a:pt x="393184" y="22684"/>
                  <a:pt x="370500" y="0"/>
                  <a:pt x="340255" y="0"/>
                </a:cubicBezTo>
                <a:cubicBezTo>
                  <a:pt x="310010" y="0"/>
                  <a:pt x="287327" y="22684"/>
                  <a:pt x="287327" y="52929"/>
                </a:cubicBezTo>
                <a:cubicBezTo>
                  <a:pt x="287327" y="83173"/>
                  <a:pt x="310010" y="105857"/>
                  <a:pt x="340255" y="105857"/>
                </a:cubicBezTo>
                <a:close/>
                <a:moveTo>
                  <a:pt x="1194674" y="393184"/>
                </a:moveTo>
                <a:cubicBezTo>
                  <a:pt x="1224919" y="393184"/>
                  <a:pt x="1247602" y="370500"/>
                  <a:pt x="1247602" y="340255"/>
                </a:cubicBezTo>
                <a:cubicBezTo>
                  <a:pt x="1247602" y="310010"/>
                  <a:pt x="1224919" y="287327"/>
                  <a:pt x="1194674" y="287327"/>
                </a:cubicBezTo>
                <a:cubicBezTo>
                  <a:pt x="1164429" y="287327"/>
                  <a:pt x="1141745" y="310010"/>
                  <a:pt x="1141745" y="340255"/>
                </a:cubicBezTo>
                <a:cubicBezTo>
                  <a:pt x="1141745" y="370500"/>
                  <a:pt x="1164429" y="393184"/>
                  <a:pt x="1194674" y="393184"/>
                </a:cubicBezTo>
                <a:close/>
                <a:moveTo>
                  <a:pt x="52929" y="105857"/>
                </a:moveTo>
                <a:cubicBezTo>
                  <a:pt x="83173" y="105857"/>
                  <a:pt x="105857" y="83173"/>
                  <a:pt x="105857" y="52929"/>
                </a:cubicBezTo>
                <a:cubicBezTo>
                  <a:pt x="105857" y="22684"/>
                  <a:pt x="83173" y="0"/>
                  <a:pt x="52929" y="0"/>
                </a:cubicBezTo>
                <a:cubicBezTo>
                  <a:pt x="22684" y="0"/>
                  <a:pt x="0" y="22684"/>
                  <a:pt x="0" y="52929"/>
                </a:cubicBezTo>
                <a:cubicBezTo>
                  <a:pt x="0" y="83173"/>
                  <a:pt x="22684" y="105857"/>
                  <a:pt x="52929" y="105857"/>
                </a:cubicBezTo>
                <a:close/>
                <a:moveTo>
                  <a:pt x="627582" y="393184"/>
                </a:moveTo>
                <a:cubicBezTo>
                  <a:pt x="657827" y="393184"/>
                  <a:pt x="680510" y="370500"/>
                  <a:pt x="680510" y="340255"/>
                </a:cubicBezTo>
                <a:cubicBezTo>
                  <a:pt x="680510" y="310010"/>
                  <a:pt x="657827" y="287327"/>
                  <a:pt x="627582" y="287327"/>
                </a:cubicBezTo>
                <a:cubicBezTo>
                  <a:pt x="597337" y="287327"/>
                  <a:pt x="574653" y="310010"/>
                  <a:pt x="574653" y="340255"/>
                </a:cubicBezTo>
                <a:cubicBezTo>
                  <a:pt x="574653" y="370500"/>
                  <a:pt x="597337" y="393184"/>
                  <a:pt x="627582" y="393184"/>
                </a:cubicBezTo>
                <a:close/>
                <a:moveTo>
                  <a:pt x="340255" y="393184"/>
                </a:moveTo>
                <a:cubicBezTo>
                  <a:pt x="370500" y="393184"/>
                  <a:pt x="393184" y="370500"/>
                  <a:pt x="393184" y="340255"/>
                </a:cubicBezTo>
                <a:cubicBezTo>
                  <a:pt x="393184" y="310010"/>
                  <a:pt x="370500" y="287327"/>
                  <a:pt x="340255" y="287327"/>
                </a:cubicBezTo>
                <a:cubicBezTo>
                  <a:pt x="310010" y="287327"/>
                  <a:pt x="287327" y="310010"/>
                  <a:pt x="287327" y="340255"/>
                </a:cubicBezTo>
                <a:cubicBezTo>
                  <a:pt x="287327" y="370500"/>
                  <a:pt x="310010" y="393184"/>
                  <a:pt x="340255" y="393184"/>
                </a:cubicBezTo>
                <a:close/>
                <a:moveTo>
                  <a:pt x="907347" y="105857"/>
                </a:moveTo>
                <a:cubicBezTo>
                  <a:pt x="937592" y="105857"/>
                  <a:pt x="960276" y="83173"/>
                  <a:pt x="960276" y="52929"/>
                </a:cubicBezTo>
                <a:cubicBezTo>
                  <a:pt x="960276" y="22684"/>
                  <a:pt x="937592" y="0"/>
                  <a:pt x="907347" y="0"/>
                </a:cubicBezTo>
                <a:cubicBezTo>
                  <a:pt x="877102" y="0"/>
                  <a:pt x="854419" y="22684"/>
                  <a:pt x="854419" y="52929"/>
                </a:cubicBezTo>
                <a:cubicBezTo>
                  <a:pt x="854419" y="83173"/>
                  <a:pt x="884663" y="105857"/>
                  <a:pt x="907347" y="105857"/>
                </a:cubicBezTo>
                <a:close/>
                <a:moveTo>
                  <a:pt x="907347" y="393184"/>
                </a:moveTo>
                <a:cubicBezTo>
                  <a:pt x="937592" y="393184"/>
                  <a:pt x="960276" y="370500"/>
                  <a:pt x="960276" y="340255"/>
                </a:cubicBezTo>
                <a:cubicBezTo>
                  <a:pt x="960276" y="310010"/>
                  <a:pt x="937592" y="287327"/>
                  <a:pt x="907347" y="287327"/>
                </a:cubicBezTo>
                <a:cubicBezTo>
                  <a:pt x="877102" y="287327"/>
                  <a:pt x="854419" y="310010"/>
                  <a:pt x="854419" y="340255"/>
                </a:cubicBezTo>
                <a:cubicBezTo>
                  <a:pt x="854419" y="370500"/>
                  <a:pt x="884663" y="393184"/>
                  <a:pt x="907347" y="393184"/>
                </a:cubicBezTo>
                <a:close/>
                <a:moveTo>
                  <a:pt x="627582" y="105857"/>
                </a:moveTo>
                <a:cubicBezTo>
                  <a:pt x="657827" y="105857"/>
                  <a:pt x="680510" y="83173"/>
                  <a:pt x="680510" y="52929"/>
                </a:cubicBezTo>
                <a:cubicBezTo>
                  <a:pt x="680510" y="22684"/>
                  <a:pt x="657827" y="0"/>
                  <a:pt x="627582" y="0"/>
                </a:cubicBezTo>
                <a:cubicBezTo>
                  <a:pt x="597337" y="0"/>
                  <a:pt x="574653" y="22684"/>
                  <a:pt x="574653" y="52929"/>
                </a:cubicBezTo>
                <a:cubicBezTo>
                  <a:pt x="574653" y="83173"/>
                  <a:pt x="597337" y="105857"/>
                  <a:pt x="627582" y="105857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4" name="Cross 53">
            <a:extLst>
              <a:ext uri="{FF2B5EF4-FFF2-40B4-BE49-F238E27FC236}">
                <a16:creationId xmlns:a16="http://schemas.microsoft.com/office/drawing/2014/main" id="{7737573B-ACD5-431E-9995-F424A692892E}"/>
              </a:ext>
            </a:extLst>
          </p:cNvPr>
          <p:cNvSpPr/>
          <p:nvPr/>
        </p:nvSpPr>
        <p:spPr>
          <a:xfrm>
            <a:off x="9266436" y="4161762"/>
            <a:ext cx="400050" cy="400050"/>
          </a:xfrm>
          <a:prstGeom prst="plus">
            <a:avLst>
              <a:gd name="adj" fmla="val 380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Cross 54">
            <a:extLst>
              <a:ext uri="{FF2B5EF4-FFF2-40B4-BE49-F238E27FC236}">
                <a16:creationId xmlns:a16="http://schemas.microsoft.com/office/drawing/2014/main" id="{54F4BEAF-175A-45BF-BB7A-6840F55FF073}"/>
              </a:ext>
            </a:extLst>
          </p:cNvPr>
          <p:cNvSpPr/>
          <p:nvPr/>
        </p:nvSpPr>
        <p:spPr>
          <a:xfrm rot="2700000">
            <a:off x="7732300" y="661584"/>
            <a:ext cx="200025" cy="200025"/>
          </a:xfrm>
          <a:prstGeom prst="plus">
            <a:avLst>
              <a:gd name="adj" fmla="val 38043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Cross 58">
            <a:extLst>
              <a:ext uri="{FF2B5EF4-FFF2-40B4-BE49-F238E27FC236}">
                <a16:creationId xmlns:a16="http://schemas.microsoft.com/office/drawing/2014/main" id="{E31B4FCA-0DBD-4FE9-A563-2E99FBC8572C}"/>
              </a:ext>
            </a:extLst>
          </p:cNvPr>
          <p:cNvSpPr/>
          <p:nvPr/>
        </p:nvSpPr>
        <p:spPr>
          <a:xfrm rot="2700000">
            <a:off x="1583582" y="1636550"/>
            <a:ext cx="200025" cy="200025"/>
          </a:xfrm>
          <a:prstGeom prst="plus">
            <a:avLst>
              <a:gd name="adj" fmla="val 380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F37D7D6F-9494-4D80-8D36-7D96F4C02492}"/>
              </a:ext>
            </a:extLst>
          </p:cNvPr>
          <p:cNvSpPr/>
          <p:nvPr/>
        </p:nvSpPr>
        <p:spPr>
          <a:xfrm>
            <a:off x="6423672" y="4824343"/>
            <a:ext cx="2971322" cy="2970156"/>
          </a:xfrm>
          <a:prstGeom prst="ellipse">
            <a:avLst/>
          </a:prstGeom>
          <a:solidFill>
            <a:srgbClr val="FFC000"/>
          </a:solidFill>
          <a:ln w="101600" cap="flat">
            <a:solidFill>
              <a:schemeClr val="bg1"/>
            </a:solidFill>
            <a:prstDash val="solid"/>
            <a:miter/>
          </a:ln>
          <a:effectLst>
            <a:outerShdw blurRad="88900" sx="103000" sy="103000" algn="ctr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4B66AC6-7298-49FE-AA3A-3CF9583B3F1E}"/>
              </a:ext>
            </a:extLst>
          </p:cNvPr>
          <p:cNvSpPr txBox="1"/>
          <p:nvPr/>
        </p:nvSpPr>
        <p:spPr>
          <a:xfrm>
            <a:off x="7352525" y="5386185"/>
            <a:ext cx="1729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UP TO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5498886-30CD-44EA-8E38-FB1A8DD87E81}"/>
              </a:ext>
            </a:extLst>
          </p:cNvPr>
          <p:cNvSpPr txBox="1"/>
          <p:nvPr/>
        </p:nvSpPr>
        <p:spPr>
          <a:xfrm>
            <a:off x="6394031" y="5690030"/>
            <a:ext cx="2688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50%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6A3789E-2AE2-48AE-988E-D60D6951C384}"/>
              </a:ext>
            </a:extLst>
          </p:cNvPr>
          <p:cNvSpPr txBox="1"/>
          <p:nvPr/>
        </p:nvSpPr>
        <p:spPr>
          <a:xfrm>
            <a:off x="8091263" y="6703118"/>
            <a:ext cx="991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OFF</a:t>
            </a: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F670FD0B-41F0-4155-940B-13B38769047B}"/>
              </a:ext>
            </a:extLst>
          </p:cNvPr>
          <p:cNvSpPr/>
          <p:nvPr/>
        </p:nvSpPr>
        <p:spPr>
          <a:xfrm>
            <a:off x="9323200" y="11907386"/>
            <a:ext cx="497244" cy="610144"/>
          </a:xfrm>
          <a:custGeom>
            <a:avLst/>
            <a:gdLst>
              <a:gd name="connsiteX0" fmla="*/ 0 w 1122947"/>
              <a:gd name="connsiteY0" fmla="*/ 0 h 1377913"/>
              <a:gd name="connsiteX1" fmla="*/ 1122947 w 1122947"/>
              <a:gd name="connsiteY1" fmla="*/ 0 h 1377913"/>
              <a:gd name="connsiteX2" fmla="*/ 1122947 w 1122947"/>
              <a:gd name="connsiteY2" fmla="*/ 1377912 h 1377913"/>
              <a:gd name="connsiteX3" fmla="*/ 561474 w 1122947"/>
              <a:gd name="connsiteY3" fmla="*/ 920293 h 1377913"/>
              <a:gd name="connsiteX4" fmla="*/ 0 w 1122947"/>
              <a:gd name="connsiteY4" fmla="*/ 1377913 h 137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2947" h="1377913">
                <a:moveTo>
                  <a:pt x="0" y="0"/>
                </a:moveTo>
                <a:lnTo>
                  <a:pt x="1122947" y="0"/>
                </a:lnTo>
                <a:lnTo>
                  <a:pt x="1122947" y="1377912"/>
                </a:lnTo>
                <a:lnTo>
                  <a:pt x="561474" y="920293"/>
                </a:lnTo>
                <a:lnTo>
                  <a:pt x="0" y="1377913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  <a:effectLst>
            <a:outerShdw blurRad="63500" sx="105000" sy="10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28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4" dur="2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4" dur="2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4" grpId="1" animBg="1"/>
      <p:bldP spid="54" grpId="2" animBg="1"/>
      <p:bldP spid="54" grpId="3" animBg="1"/>
      <p:bldP spid="54" grpId="4" animBg="1"/>
      <p:bldP spid="55" grpId="0" animBg="1"/>
      <p:bldP spid="55" grpId="1" animBg="1"/>
      <p:bldP spid="55" grpId="2" animBg="1"/>
      <p:bldP spid="55" grpId="3" animBg="1"/>
      <p:bldP spid="55" grpId="4" animBg="1"/>
      <p:bldP spid="59" grpId="0" animBg="1"/>
      <p:bldP spid="59" grpId="1" animBg="1"/>
      <p:bldP spid="59" grpId="2" animBg="1"/>
      <p:bldP spid="59" grpId="3" animBg="1"/>
      <p:bldP spid="59" grpId="4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ICTURE">
            <a:extLst>
              <a:ext uri="{FF2B5EF4-FFF2-40B4-BE49-F238E27FC236}">
                <a16:creationId xmlns:a16="http://schemas.microsoft.com/office/drawing/2014/main" id="{EEF9F434-F8EC-42D1-9CC3-33B9CF866878}"/>
              </a:ext>
            </a:extLst>
          </p:cNvPr>
          <p:cNvSpPr/>
          <p:nvPr/>
        </p:nvSpPr>
        <p:spPr>
          <a:xfrm flipH="1">
            <a:off x="886000" y="3467129"/>
            <a:ext cx="9467794" cy="9391621"/>
          </a:xfrm>
          <a:prstGeom prst="rect">
            <a:avLst/>
          </a:prstGeom>
          <a:blipFill>
            <a:blip r:embed="rId2"/>
            <a:srcRect/>
            <a:stretch>
              <a:fillRect l="-11084" t="-1627" b="-6632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dern Love" panose="04090805081005020601" pitchFamily="82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171079F1-7B63-460C-9C42-9B0BE23F32AD}"/>
              </a:ext>
            </a:extLst>
          </p:cNvPr>
          <p:cNvSpPr/>
          <p:nvPr/>
        </p:nvSpPr>
        <p:spPr>
          <a:xfrm>
            <a:off x="-27341" y="-11312"/>
            <a:ext cx="10358340" cy="12870062"/>
          </a:xfrm>
          <a:custGeom>
            <a:avLst/>
            <a:gdLst>
              <a:gd name="connsiteX0" fmla="*/ 3032883 w 8375130"/>
              <a:gd name="connsiteY0" fmla="*/ 5118910 h 8375129"/>
              <a:gd name="connsiteX1" fmla="*/ 4952959 w 8375130"/>
              <a:gd name="connsiteY1" fmla="*/ 3001088 h 8375129"/>
              <a:gd name="connsiteX2" fmla="*/ 8375130 w 8375130"/>
              <a:gd name="connsiteY2" fmla="*/ 2614126 h 8375129"/>
              <a:gd name="connsiteX3" fmla="*/ 8375130 w 8375130"/>
              <a:gd name="connsiteY3" fmla="*/ 0 h 8375129"/>
              <a:gd name="connsiteX4" fmla="*/ 0 w 8375130"/>
              <a:gd name="connsiteY4" fmla="*/ 0 h 8375129"/>
              <a:gd name="connsiteX5" fmla="*/ 0 w 8375130"/>
              <a:gd name="connsiteY5" fmla="*/ 8375130 h 8375129"/>
              <a:gd name="connsiteX6" fmla="*/ 2200798 w 8375130"/>
              <a:gd name="connsiteY6" fmla="*/ 8375130 h 8375129"/>
              <a:gd name="connsiteX7" fmla="*/ 1647884 w 8375130"/>
              <a:gd name="connsiteY7" fmla="*/ 6682268 h 8375129"/>
              <a:gd name="connsiteX8" fmla="*/ 3032883 w 8375130"/>
              <a:gd name="connsiteY8" fmla="*/ 5118910 h 837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75130" h="8375129">
                <a:moveTo>
                  <a:pt x="3032883" y="5118910"/>
                </a:moveTo>
                <a:cubicBezTo>
                  <a:pt x="4227114" y="5237557"/>
                  <a:pt x="3906843" y="3852559"/>
                  <a:pt x="4952959" y="3001088"/>
                </a:cubicBezTo>
                <a:cubicBezTo>
                  <a:pt x="5803655" y="2308589"/>
                  <a:pt x="7522108" y="2514865"/>
                  <a:pt x="8375130" y="2614126"/>
                </a:cubicBezTo>
                <a:lnTo>
                  <a:pt x="8375130" y="0"/>
                </a:lnTo>
                <a:lnTo>
                  <a:pt x="0" y="0"/>
                </a:lnTo>
                <a:lnTo>
                  <a:pt x="0" y="8375130"/>
                </a:lnTo>
                <a:lnTo>
                  <a:pt x="2200798" y="8375130"/>
                </a:lnTo>
                <a:cubicBezTo>
                  <a:pt x="2179860" y="7277056"/>
                  <a:pt x="2142638" y="7375542"/>
                  <a:pt x="1647884" y="6682268"/>
                </a:cubicBezTo>
                <a:cubicBezTo>
                  <a:pt x="1153131" y="5988993"/>
                  <a:pt x="1820815" y="4998712"/>
                  <a:pt x="3032883" y="5118910"/>
                </a:cubicBezTo>
                <a:close/>
              </a:path>
            </a:pathLst>
          </a:custGeom>
          <a:solidFill>
            <a:schemeClr val="accent4">
              <a:lumMod val="50000"/>
              <a:alpha val="65000"/>
            </a:schemeClr>
          </a:solidFill>
          <a:ln w="7752" cap="flat">
            <a:noFill/>
            <a:prstDash val="solid"/>
            <a:miter/>
          </a:ln>
          <a:effectLst>
            <a:outerShdw blurRad="2540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CAC2992-C17D-4562-B8CE-A33AB414D66D}"/>
              </a:ext>
            </a:extLst>
          </p:cNvPr>
          <p:cNvSpPr/>
          <p:nvPr/>
        </p:nvSpPr>
        <p:spPr>
          <a:xfrm>
            <a:off x="-27340" y="-11313"/>
            <a:ext cx="10359300" cy="12902723"/>
          </a:xfrm>
          <a:custGeom>
            <a:avLst/>
            <a:gdLst>
              <a:gd name="connsiteX0" fmla="*/ 1053871 w 8375905"/>
              <a:gd name="connsiteY0" fmla="*/ 6544233 h 8375129"/>
              <a:gd name="connsiteX1" fmla="*/ 2855299 w 8375905"/>
              <a:gd name="connsiteY1" fmla="*/ 4821903 h 8375129"/>
              <a:gd name="connsiteX2" fmla="*/ 4320171 w 8375905"/>
              <a:gd name="connsiteY2" fmla="*/ 3139898 h 8375129"/>
              <a:gd name="connsiteX3" fmla="*/ 8375906 w 8375905"/>
              <a:gd name="connsiteY3" fmla="*/ 2621881 h 8375129"/>
              <a:gd name="connsiteX4" fmla="*/ 8375906 w 8375905"/>
              <a:gd name="connsiteY4" fmla="*/ 0 h 8375129"/>
              <a:gd name="connsiteX5" fmla="*/ 0 w 8375905"/>
              <a:gd name="connsiteY5" fmla="*/ 0 h 8375129"/>
              <a:gd name="connsiteX6" fmla="*/ 0 w 8375905"/>
              <a:gd name="connsiteY6" fmla="*/ 8375130 h 8375129"/>
              <a:gd name="connsiteX7" fmla="*/ 2200798 w 8375905"/>
              <a:gd name="connsiteY7" fmla="*/ 8375130 h 8375129"/>
              <a:gd name="connsiteX8" fmla="*/ 1053871 w 8375905"/>
              <a:gd name="connsiteY8" fmla="*/ 6544233 h 8375129"/>
              <a:gd name="connsiteX0" fmla="*/ 1053871 w 8375906"/>
              <a:gd name="connsiteY0" fmla="*/ 6544233 h 8407008"/>
              <a:gd name="connsiteX1" fmla="*/ 2855299 w 8375906"/>
              <a:gd name="connsiteY1" fmla="*/ 4821903 h 8407008"/>
              <a:gd name="connsiteX2" fmla="*/ 4320171 w 8375906"/>
              <a:gd name="connsiteY2" fmla="*/ 3139898 h 8407008"/>
              <a:gd name="connsiteX3" fmla="*/ 8375906 w 8375906"/>
              <a:gd name="connsiteY3" fmla="*/ 2621881 h 8407008"/>
              <a:gd name="connsiteX4" fmla="*/ 8375906 w 8375906"/>
              <a:gd name="connsiteY4" fmla="*/ 0 h 8407008"/>
              <a:gd name="connsiteX5" fmla="*/ 0 w 8375906"/>
              <a:gd name="connsiteY5" fmla="*/ 0 h 8407008"/>
              <a:gd name="connsiteX6" fmla="*/ 0 w 8375906"/>
              <a:gd name="connsiteY6" fmla="*/ 8375130 h 8407008"/>
              <a:gd name="connsiteX7" fmla="*/ 2557260 w 8375906"/>
              <a:gd name="connsiteY7" fmla="*/ 8407008 h 8407008"/>
              <a:gd name="connsiteX8" fmla="*/ 1053871 w 8375906"/>
              <a:gd name="connsiteY8" fmla="*/ 6544233 h 8407008"/>
              <a:gd name="connsiteX0" fmla="*/ 1053871 w 8375906"/>
              <a:gd name="connsiteY0" fmla="*/ 6544233 h 8396383"/>
              <a:gd name="connsiteX1" fmla="*/ 2855299 w 8375906"/>
              <a:gd name="connsiteY1" fmla="*/ 4821903 h 8396383"/>
              <a:gd name="connsiteX2" fmla="*/ 4320171 w 8375906"/>
              <a:gd name="connsiteY2" fmla="*/ 3139898 h 8396383"/>
              <a:gd name="connsiteX3" fmla="*/ 8375906 w 8375906"/>
              <a:gd name="connsiteY3" fmla="*/ 2621881 h 8396383"/>
              <a:gd name="connsiteX4" fmla="*/ 8375906 w 8375906"/>
              <a:gd name="connsiteY4" fmla="*/ 0 h 8396383"/>
              <a:gd name="connsiteX5" fmla="*/ 0 w 8375906"/>
              <a:gd name="connsiteY5" fmla="*/ 0 h 8396383"/>
              <a:gd name="connsiteX6" fmla="*/ 0 w 8375906"/>
              <a:gd name="connsiteY6" fmla="*/ 8375130 h 8396383"/>
              <a:gd name="connsiteX7" fmla="*/ 2623272 w 8375906"/>
              <a:gd name="connsiteY7" fmla="*/ 8396383 h 8396383"/>
              <a:gd name="connsiteX8" fmla="*/ 1053871 w 8375906"/>
              <a:gd name="connsiteY8" fmla="*/ 6544233 h 8396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75906" h="8396383">
                <a:moveTo>
                  <a:pt x="1053871" y="6544233"/>
                </a:moveTo>
                <a:cubicBezTo>
                  <a:pt x="895674" y="5831572"/>
                  <a:pt x="1627722" y="4960713"/>
                  <a:pt x="2855299" y="4821903"/>
                </a:cubicBezTo>
                <a:cubicBezTo>
                  <a:pt x="4082101" y="4683093"/>
                  <a:pt x="3310503" y="4248052"/>
                  <a:pt x="4320171" y="3139898"/>
                </a:cubicBezTo>
                <a:cubicBezTo>
                  <a:pt x="5180173" y="2195370"/>
                  <a:pt x="6772999" y="2500907"/>
                  <a:pt x="8375906" y="2621881"/>
                </a:cubicBezTo>
                <a:lnTo>
                  <a:pt x="8375906" y="0"/>
                </a:lnTo>
                <a:lnTo>
                  <a:pt x="0" y="0"/>
                </a:lnTo>
                <a:lnTo>
                  <a:pt x="0" y="8375130"/>
                </a:lnTo>
                <a:lnTo>
                  <a:pt x="2623272" y="8396383"/>
                </a:lnTo>
                <a:cubicBezTo>
                  <a:pt x="2620170" y="7341737"/>
                  <a:pt x="1200435" y="7204938"/>
                  <a:pt x="1053871" y="654423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7752" cap="flat">
            <a:noFill/>
            <a:prstDash val="solid"/>
            <a:miter/>
          </a:ln>
          <a:effectLst>
            <a:outerShdw blurRad="2540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EE3E74A-6D9E-41CC-B652-F559EC06E292}"/>
              </a:ext>
            </a:extLst>
          </p:cNvPr>
          <p:cNvGrpSpPr/>
          <p:nvPr/>
        </p:nvGrpSpPr>
        <p:grpSpPr>
          <a:xfrm>
            <a:off x="-2800088" y="-2405748"/>
            <a:ext cx="15521778" cy="6044298"/>
            <a:chOff x="455874" y="-510260"/>
            <a:chExt cx="9840833" cy="3832095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123DD48-8D69-4F89-B8CB-5E795BC793BD}"/>
                </a:ext>
              </a:extLst>
            </p:cNvPr>
            <p:cNvSpPr/>
            <p:nvPr/>
          </p:nvSpPr>
          <p:spPr>
            <a:xfrm>
              <a:off x="455874" y="-473404"/>
              <a:ext cx="9717969" cy="3795239"/>
            </a:xfrm>
            <a:custGeom>
              <a:avLst/>
              <a:gdLst>
                <a:gd name="connsiteX0" fmla="*/ 661827 w 8745551"/>
                <a:gd name="connsiteY0" fmla="*/ 658776 h 3089546"/>
                <a:gd name="connsiteX1" fmla="*/ 352618 w 8745551"/>
                <a:gd name="connsiteY1" fmla="*/ 1422820 h 3089546"/>
                <a:gd name="connsiteX2" fmla="*/ 899884 w 8745551"/>
                <a:gd name="connsiteY2" fmla="*/ 1966096 h 3089546"/>
                <a:gd name="connsiteX3" fmla="*/ 2325568 w 8745551"/>
                <a:gd name="connsiteY3" fmla="*/ 2441546 h 3089546"/>
                <a:gd name="connsiteX4" fmla="*/ 4022557 w 8745551"/>
                <a:gd name="connsiteY4" fmla="*/ 2505382 h 3089546"/>
                <a:gd name="connsiteX5" fmla="*/ 5974228 w 8745551"/>
                <a:gd name="connsiteY5" fmla="*/ 2505382 h 3089546"/>
                <a:gd name="connsiteX6" fmla="*/ 7824159 w 8745551"/>
                <a:gd name="connsiteY6" fmla="*/ 2152951 h 3089546"/>
                <a:gd name="connsiteX7" fmla="*/ 8689942 w 8745551"/>
                <a:gd name="connsiteY7" fmla="*/ 1236630 h 3089546"/>
                <a:gd name="connsiteX8" fmla="*/ 6925127 w 8745551"/>
                <a:gd name="connsiteY8" fmla="*/ 31714 h 3089546"/>
                <a:gd name="connsiteX9" fmla="*/ 3530483 w 8745551"/>
                <a:gd name="connsiteY9" fmla="*/ 778469 h 3089546"/>
                <a:gd name="connsiteX10" fmla="*/ 2206539 w 8745551"/>
                <a:gd name="connsiteY10" fmla="*/ 658776 h 3089546"/>
                <a:gd name="connsiteX11" fmla="*/ 661827 w 8745551"/>
                <a:gd name="connsiteY11" fmla="*/ 658776 h 3089546"/>
                <a:gd name="connsiteX0" fmla="*/ 661827 w 8745551"/>
                <a:gd name="connsiteY0" fmla="*/ 1016193 h 3446963"/>
                <a:gd name="connsiteX1" fmla="*/ 352618 w 8745551"/>
                <a:gd name="connsiteY1" fmla="*/ 1780237 h 3446963"/>
                <a:gd name="connsiteX2" fmla="*/ 899884 w 8745551"/>
                <a:gd name="connsiteY2" fmla="*/ 2323513 h 3446963"/>
                <a:gd name="connsiteX3" fmla="*/ 2325568 w 8745551"/>
                <a:gd name="connsiteY3" fmla="*/ 2798963 h 3446963"/>
                <a:gd name="connsiteX4" fmla="*/ 4022557 w 8745551"/>
                <a:gd name="connsiteY4" fmla="*/ 2862799 h 3446963"/>
                <a:gd name="connsiteX5" fmla="*/ 5974228 w 8745551"/>
                <a:gd name="connsiteY5" fmla="*/ 2862799 h 3446963"/>
                <a:gd name="connsiteX6" fmla="*/ 7824159 w 8745551"/>
                <a:gd name="connsiteY6" fmla="*/ 2510368 h 3446963"/>
                <a:gd name="connsiteX7" fmla="*/ 8689942 w 8745551"/>
                <a:gd name="connsiteY7" fmla="*/ 1594047 h 3446963"/>
                <a:gd name="connsiteX8" fmla="*/ 6925127 w 8745551"/>
                <a:gd name="connsiteY8" fmla="*/ 389131 h 3446963"/>
                <a:gd name="connsiteX9" fmla="*/ 3322239 w 8745551"/>
                <a:gd name="connsiteY9" fmla="*/ 2109 h 3446963"/>
                <a:gd name="connsiteX10" fmla="*/ 2206539 w 8745551"/>
                <a:gd name="connsiteY10" fmla="*/ 1016193 h 3446963"/>
                <a:gd name="connsiteX11" fmla="*/ 661827 w 8745551"/>
                <a:gd name="connsiteY11" fmla="*/ 1016193 h 3446963"/>
                <a:gd name="connsiteX0" fmla="*/ 661827 w 8745551"/>
                <a:gd name="connsiteY0" fmla="*/ 1213196 h 3643966"/>
                <a:gd name="connsiteX1" fmla="*/ 352618 w 8745551"/>
                <a:gd name="connsiteY1" fmla="*/ 1977240 h 3643966"/>
                <a:gd name="connsiteX2" fmla="*/ 899884 w 8745551"/>
                <a:gd name="connsiteY2" fmla="*/ 2520516 h 3643966"/>
                <a:gd name="connsiteX3" fmla="*/ 2325568 w 8745551"/>
                <a:gd name="connsiteY3" fmla="*/ 2995966 h 3643966"/>
                <a:gd name="connsiteX4" fmla="*/ 4022557 w 8745551"/>
                <a:gd name="connsiteY4" fmla="*/ 3059802 h 3643966"/>
                <a:gd name="connsiteX5" fmla="*/ 5974228 w 8745551"/>
                <a:gd name="connsiteY5" fmla="*/ 3059802 h 3643966"/>
                <a:gd name="connsiteX6" fmla="*/ 7824159 w 8745551"/>
                <a:gd name="connsiteY6" fmla="*/ 2707371 h 3643966"/>
                <a:gd name="connsiteX7" fmla="*/ 8689942 w 8745551"/>
                <a:gd name="connsiteY7" fmla="*/ 1791050 h 3643966"/>
                <a:gd name="connsiteX8" fmla="*/ 6925127 w 8745551"/>
                <a:gd name="connsiteY8" fmla="*/ 586134 h 3643966"/>
                <a:gd name="connsiteX9" fmla="*/ 3322239 w 8745551"/>
                <a:gd name="connsiteY9" fmla="*/ 199112 h 3643966"/>
                <a:gd name="connsiteX10" fmla="*/ 1836326 w 8745551"/>
                <a:gd name="connsiteY10" fmla="*/ 56280 h 3643966"/>
                <a:gd name="connsiteX11" fmla="*/ 661827 w 8745551"/>
                <a:gd name="connsiteY11" fmla="*/ 1213196 h 3643966"/>
                <a:gd name="connsiteX0" fmla="*/ 310227 w 8972408"/>
                <a:gd name="connsiteY0" fmla="*/ 377523 h 3594995"/>
                <a:gd name="connsiteX1" fmla="*/ 579475 w 8972408"/>
                <a:gd name="connsiteY1" fmla="*/ 1928269 h 3594995"/>
                <a:gd name="connsiteX2" fmla="*/ 1126741 w 8972408"/>
                <a:gd name="connsiteY2" fmla="*/ 2471545 h 3594995"/>
                <a:gd name="connsiteX3" fmla="*/ 2552425 w 8972408"/>
                <a:gd name="connsiteY3" fmla="*/ 2946995 h 3594995"/>
                <a:gd name="connsiteX4" fmla="*/ 4249414 w 8972408"/>
                <a:gd name="connsiteY4" fmla="*/ 3010831 h 3594995"/>
                <a:gd name="connsiteX5" fmla="*/ 6201085 w 8972408"/>
                <a:gd name="connsiteY5" fmla="*/ 3010831 h 3594995"/>
                <a:gd name="connsiteX6" fmla="*/ 8051016 w 8972408"/>
                <a:gd name="connsiteY6" fmla="*/ 2658400 h 3594995"/>
                <a:gd name="connsiteX7" fmla="*/ 8916799 w 8972408"/>
                <a:gd name="connsiteY7" fmla="*/ 1742079 h 3594995"/>
                <a:gd name="connsiteX8" fmla="*/ 7151984 w 8972408"/>
                <a:gd name="connsiteY8" fmla="*/ 537163 h 3594995"/>
                <a:gd name="connsiteX9" fmla="*/ 3549096 w 8972408"/>
                <a:gd name="connsiteY9" fmla="*/ 150141 h 3594995"/>
                <a:gd name="connsiteX10" fmla="*/ 2063183 w 8972408"/>
                <a:gd name="connsiteY10" fmla="*/ 7309 h 3594995"/>
                <a:gd name="connsiteX11" fmla="*/ 310227 w 8972408"/>
                <a:gd name="connsiteY11" fmla="*/ 377523 h 3594995"/>
                <a:gd name="connsiteX0" fmla="*/ 310227 w 9660229"/>
                <a:gd name="connsiteY0" fmla="*/ 577766 h 3795238"/>
                <a:gd name="connsiteX1" fmla="*/ 579475 w 9660229"/>
                <a:gd name="connsiteY1" fmla="*/ 2128512 h 3795238"/>
                <a:gd name="connsiteX2" fmla="*/ 1126741 w 9660229"/>
                <a:gd name="connsiteY2" fmla="*/ 2671788 h 3795238"/>
                <a:gd name="connsiteX3" fmla="*/ 2552425 w 9660229"/>
                <a:gd name="connsiteY3" fmla="*/ 3147238 h 3795238"/>
                <a:gd name="connsiteX4" fmla="*/ 4249414 w 9660229"/>
                <a:gd name="connsiteY4" fmla="*/ 3211074 h 3795238"/>
                <a:gd name="connsiteX5" fmla="*/ 6201085 w 9660229"/>
                <a:gd name="connsiteY5" fmla="*/ 3211074 h 3795238"/>
                <a:gd name="connsiteX6" fmla="*/ 8051016 w 9660229"/>
                <a:gd name="connsiteY6" fmla="*/ 2858643 h 3795238"/>
                <a:gd name="connsiteX7" fmla="*/ 8916799 w 9660229"/>
                <a:gd name="connsiteY7" fmla="*/ 1942322 h 3795238"/>
                <a:gd name="connsiteX8" fmla="*/ 9590163 w 9660229"/>
                <a:gd name="connsiteY8" fmla="*/ 30505 h 3795238"/>
                <a:gd name="connsiteX9" fmla="*/ 7151984 w 9660229"/>
                <a:gd name="connsiteY9" fmla="*/ 737406 h 3795238"/>
                <a:gd name="connsiteX10" fmla="*/ 3549096 w 9660229"/>
                <a:gd name="connsiteY10" fmla="*/ 350384 h 3795238"/>
                <a:gd name="connsiteX11" fmla="*/ 2063183 w 9660229"/>
                <a:gd name="connsiteY11" fmla="*/ 207552 h 3795238"/>
                <a:gd name="connsiteX12" fmla="*/ 310227 w 9660229"/>
                <a:gd name="connsiteY12" fmla="*/ 577766 h 3795238"/>
                <a:gd name="connsiteX0" fmla="*/ 310227 w 9717969"/>
                <a:gd name="connsiteY0" fmla="*/ 577766 h 3795238"/>
                <a:gd name="connsiteX1" fmla="*/ 579475 w 9717969"/>
                <a:gd name="connsiteY1" fmla="*/ 2128512 h 3795238"/>
                <a:gd name="connsiteX2" fmla="*/ 1126741 w 9717969"/>
                <a:gd name="connsiteY2" fmla="*/ 2671788 h 3795238"/>
                <a:gd name="connsiteX3" fmla="*/ 2552425 w 9717969"/>
                <a:gd name="connsiteY3" fmla="*/ 3147238 h 3795238"/>
                <a:gd name="connsiteX4" fmla="*/ 4249414 w 9717969"/>
                <a:gd name="connsiteY4" fmla="*/ 3211074 h 3795238"/>
                <a:gd name="connsiteX5" fmla="*/ 6201085 w 9717969"/>
                <a:gd name="connsiteY5" fmla="*/ 3211074 h 3795238"/>
                <a:gd name="connsiteX6" fmla="*/ 8051016 w 9717969"/>
                <a:gd name="connsiteY6" fmla="*/ 2858643 h 3795238"/>
                <a:gd name="connsiteX7" fmla="*/ 9356427 w 9717969"/>
                <a:gd name="connsiteY7" fmla="*/ 1502695 h 3795238"/>
                <a:gd name="connsiteX8" fmla="*/ 9590163 w 9717969"/>
                <a:gd name="connsiteY8" fmla="*/ 30505 h 3795238"/>
                <a:gd name="connsiteX9" fmla="*/ 7151984 w 9717969"/>
                <a:gd name="connsiteY9" fmla="*/ 737406 h 3795238"/>
                <a:gd name="connsiteX10" fmla="*/ 3549096 w 9717969"/>
                <a:gd name="connsiteY10" fmla="*/ 350384 h 3795238"/>
                <a:gd name="connsiteX11" fmla="*/ 2063183 w 9717969"/>
                <a:gd name="connsiteY11" fmla="*/ 207552 h 3795238"/>
                <a:gd name="connsiteX12" fmla="*/ 310227 w 9717969"/>
                <a:gd name="connsiteY12" fmla="*/ 577766 h 3795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17969" h="3795238">
                  <a:moveTo>
                    <a:pt x="310227" y="577766"/>
                  </a:moveTo>
                  <a:cubicBezTo>
                    <a:pt x="-466452" y="1234086"/>
                    <a:pt x="443389" y="1779508"/>
                    <a:pt x="579475" y="2128512"/>
                  </a:cubicBezTo>
                  <a:cubicBezTo>
                    <a:pt x="715561" y="2477516"/>
                    <a:pt x="1126741" y="2179714"/>
                    <a:pt x="1126741" y="2671788"/>
                  </a:cubicBezTo>
                  <a:cubicBezTo>
                    <a:pt x="1126741" y="3163862"/>
                    <a:pt x="1415335" y="3794913"/>
                    <a:pt x="2552425" y="3147238"/>
                  </a:cubicBezTo>
                  <a:cubicBezTo>
                    <a:pt x="3339078" y="2699052"/>
                    <a:pt x="3971459" y="2958388"/>
                    <a:pt x="4249414" y="3211074"/>
                  </a:cubicBezTo>
                  <a:cubicBezTo>
                    <a:pt x="4826603" y="3736396"/>
                    <a:pt x="5929779" y="4208521"/>
                    <a:pt x="6201085" y="3211074"/>
                  </a:cubicBezTo>
                  <a:cubicBezTo>
                    <a:pt x="6472390" y="2213628"/>
                    <a:pt x="7525126" y="3143373"/>
                    <a:pt x="8051016" y="2858643"/>
                  </a:cubicBezTo>
                  <a:cubicBezTo>
                    <a:pt x="8576906" y="2573913"/>
                    <a:pt x="9099903" y="1974051"/>
                    <a:pt x="9356427" y="1502695"/>
                  </a:cubicBezTo>
                  <a:cubicBezTo>
                    <a:pt x="9612951" y="1031339"/>
                    <a:pt x="9884299" y="231324"/>
                    <a:pt x="9590163" y="30505"/>
                  </a:cubicBezTo>
                  <a:cubicBezTo>
                    <a:pt x="9296027" y="-170314"/>
                    <a:pt x="8158828" y="684093"/>
                    <a:pt x="7151984" y="737406"/>
                  </a:cubicBezTo>
                  <a:cubicBezTo>
                    <a:pt x="6145140" y="790719"/>
                    <a:pt x="4635648" y="401587"/>
                    <a:pt x="3549096" y="350384"/>
                  </a:cubicBezTo>
                  <a:cubicBezTo>
                    <a:pt x="2462545" y="299182"/>
                    <a:pt x="2602994" y="169655"/>
                    <a:pt x="2063183" y="207552"/>
                  </a:cubicBezTo>
                  <a:cubicBezTo>
                    <a:pt x="1523372" y="245449"/>
                    <a:pt x="943273" y="43134"/>
                    <a:pt x="310227" y="577766"/>
                  </a:cubicBezTo>
                  <a:close/>
                </a:path>
              </a:pathLst>
            </a:custGeom>
            <a:solidFill>
              <a:srgbClr val="FFC000">
                <a:alpha val="17000"/>
              </a:srgbClr>
            </a:solidFill>
            <a:ln w="6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6F76033-AB20-4F8F-A45D-5517E856B39D}"/>
                </a:ext>
              </a:extLst>
            </p:cNvPr>
            <p:cNvSpPr/>
            <p:nvPr/>
          </p:nvSpPr>
          <p:spPr>
            <a:xfrm>
              <a:off x="949667" y="-510260"/>
              <a:ext cx="9347040" cy="3698664"/>
            </a:xfrm>
            <a:custGeom>
              <a:avLst/>
              <a:gdLst>
                <a:gd name="connsiteX0" fmla="*/ 13041 w 9347040"/>
                <a:gd name="connsiteY0" fmla="*/ 1265672 h 3698664"/>
                <a:gd name="connsiteX1" fmla="*/ 725883 w 9347040"/>
                <a:gd name="connsiteY1" fmla="*/ 2589617 h 3698664"/>
                <a:gd name="connsiteX2" fmla="*/ 1591667 w 9347040"/>
                <a:gd name="connsiteY2" fmla="*/ 3353661 h 3698664"/>
                <a:gd name="connsiteX3" fmla="*/ 3153003 w 9347040"/>
                <a:gd name="connsiteY3" fmla="*/ 3353661 h 3698664"/>
                <a:gd name="connsiteX4" fmla="*/ 4391832 w 9347040"/>
                <a:gd name="connsiteY4" fmla="*/ 2946038 h 3698664"/>
                <a:gd name="connsiteX5" fmla="*/ 6088821 w 9347040"/>
                <a:gd name="connsiteY5" fmla="*/ 3523227 h 3698664"/>
                <a:gd name="connsiteX6" fmla="*/ 8091694 w 9347040"/>
                <a:gd name="connsiteY6" fmla="*/ 1910688 h 3698664"/>
                <a:gd name="connsiteX7" fmla="*/ 9109755 w 9347040"/>
                <a:gd name="connsiteY7" fmla="*/ 604032 h 3698664"/>
                <a:gd name="connsiteX8" fmla="*/ 8310468 w 9347040"/>
                <a:gd name="connsiteY8" fmla="*/ 26843 h 3698664"/>
                <a:gd name="connsiteX9" fmla="*/ 4458993 w 9347040"/>
                <a:gd name="connsiteY9" fmla="*/ 298149 h 3698664"/>
                <a:gd name="connsiteX10" fmla="*/ 3915718 w 9347040"/>
                <a:gd name="connsiteY10" fmla="*/ 741680 h 3698664"/>
                <a:gd name="connsiteX11" fmla="*/ 13041 w 9347040"/>
                <a:gd name="connsiteY11" fmla="*/ 1265672 h 369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347040" h="3698664">
                  <a:moveTo>
                    <a:pt x="13041" y="1265672"/>
                  </a:moveTo>
                  <a:cubicBezTo>
                    <a:pt x="-43481" y="1803629"/>
                    <a:pt x="64243" y="2402761"/>
                    <a:pt x="725883" y="2589617"/>
                  </a:cubicBezTo>
                  <a:cubicBezTo>
                    <a:pt x="1387523" y="2776472"/>
                    <a:pt x="1429415" y="3124913"/>
                    <a:pt x="1591667" y="3353661"/>
                  </a:cubicBezTo>
                  <a:cubicBezTo>
                    <a:pt x="1930798" y="3831770"/>
                    <a:pt x="2694843" y="3795197"/>
                    <a:pt x="3153003" y="3353661"/>
                  </a:cubicBezTo>
                  <a:cubicBezTo>
                    <a:pt x="3611164" y="2912125"/>
                    <a:pt x="3899758" y="2572993"/>
                    <a:pt x="4391832" y="2946038"/>
                  </a:cubicBezTo>
                  <a:cubicBezTo>
                    <a:pt x="4883906" y="3319083"/>
                    <a:pt x="5512297" y="3913561"/>
                    <a:pt x="6088821" y="3523227"/>
                  </a:cubicBezTo>
                  <a:cubicBezTo>
                    <a:pt x="6666010" y="3132893"/>
                    <a:pt x="7209286" y="1758411"/>
                    <a:pt x="8091694" y="1910688"/>
                  </a:cubicBezTo>
                  <a:cubicBezTo>
                    <a:pt x="8974102" y="2063630"/>
                    <a:pt x="9754770" y="1078817"/>
                    <a:pt x="9109755" y="604032"/>
                  </a:cubicBezTo>
                  <a:cubicBezTo>
                    <a:pt x="8464739" y="129248"/>
                    <a:pt x="8310468" y="26843"/>
                    <a:pt x="8310468" y="26843"/>
                  </a:cubicBezTo>
                  <a:cubicBezTo>
                    <a:pt x="8310468" y="26843"/>
                    <a:pt x="4917819" y="-126098"/>
                    <a:pt x="4458993" y="298149"/>
                  </a:cubicBezTo>
                  <a:cubicBezTo>
                    <a:pt x="4000168" y="722396"/>
                    <a:pt x="3915718" y="741680"/>
                    <a:pt x="3915718" y="741680"/>
                  </a:cubicBezTo>
                  <a:lnTo>
                    <a:pt x="13041" y="1265672"/>
                  </a:lnTo>
                  <a:close/>
                </a:path>
              </a:pathLst>
            </a:custGeom>
            <a:solidFill>
              <a:schemeClr val="accent2">
                <a:alpha val="15000"/>
              </a:schemeClr>
            </a:solidFill>
            <a:ln w="6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33FB427-C79C-4969-BD2E-2ECA055B6423}"/>
              </a:ext>
            </a:extLst>
          </p:cNvPr>
          <p:cNvGrpSpPr/>
          <p:nvPr/>
        </p:nvGrpSpPr>
        <p:grpSpPr>
          <a:xfrm>
            <a:off x="4353325" y="352600"/>
            <a:ext cx="1580351" cy="836763"/>
            <a:chOff x="644533" y="352600"/>
            <a:chExt cx="1580351" cy="8367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2FEC3CF-DBC9-4710-A718-8E6DE880A17B}"/>
                </a:ext>
              </a:extLst>
            </p:cNvPr>
            <p:cNvSpPr txBox="1"/>
            <p:nvPr/>
          </p:nvSpPr>
          <p:spPr>
            <a:xfrm>
              <a:off x="644533" y="352600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spc="0" baseline="0" dirty="0">
                  <a:solidFill>
                    <a:schemeClr val="bg1"/>
                  </a:solidFill>
                  <a:effectLst>
                    <a:outerShdw blurRad="1397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YOUR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FEF3D6D-BFEA-42DF-BBB4-5A9E3B5A2DDE}"/>
                </a:ext>
              </a:extLst>
            </p:cNvPr>
            <p:cNvSpPr txBox="1"/>
            <p:nvPr/>
          </p:nvSpPr>
          <p:spPr>
            <a:xfrm>
              <a:off x="644533" y="723566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  <a:effectLst>
                    <a:outerShdw blurRad="1397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LOGO</a:t>
              </a:r>
              <a:endParaRPr lang="en-US" sz="3200" spc="0" baseline="0" dirty="0">
                <a:solidFill>
                  <a:schemeClr val="bg1"/>
                </a:solidFill>
                <a:effectLst>
                  <a:outerShdw blurRad="1397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94B2E43-27AE-4B3D-B4F8-EAA9DD14956A}"/>
              </a:ext>
            </a:extLst>
          </p:cNvPr>
          <p:cNvSpPr txBox="1"/>
          <p:nvPr/>
        </p:nvSpPr>
        <p:spPr>
          <a:xfrm>
            <a:off x="406358" y="470370"/>
            <a:ext cx="712954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i="1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Anabelle Script Light" panose="02000000000000000000" pitchFamily="2" charset="0"/>
                <a:cs typeface="Segoe UI" panose="020B0502040204020203" pitchFamily="34" charset="0"/>
              </a:rPr>
              <a:t>Creative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7CACA63-9F23-4BC8-9A42-01777A79B4B6}"/>
              </a:ext>
            </a:extLst>
          </p:cNvPr>
          <p:cNvSpPr txBox="1"/>
          <p:nvPr/>
        </p:nvSpPr>
        <p:spPr>
          <a:xfrm>
            <a:off x="1899958" y="2329127"/>
            <a:ext cx="4552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spc="300" dirty="0">
                <a:solidFill>
                  <a:schemeClr val="accent2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DESIGN.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9B0F522-DDE1-4F17-8F54-A69BD75B1D31}"/>
              </a:ext>
            </a:extLst>
          </p:cNvPr>
          <p:cNvSpPr/>
          <p:nvPr/>
        </p:nvSpPr>
        <p:spPr>
          <a:xfrm>
            <a:off x="538463" y="2966427"/>
            <a:ext cx="82294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Lorem ipsum dolor sit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magna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21" name="Graphic 31">
            <a:extLst>
              <a:ext uri="{FF2B5EF4-FFF2-40B4-BE49-F238E27FC236}">
                <a16:creationId xmlns:a16="http://schemas.microsoft.com/office/drawing/2014/main" id="{0F5DAFAE-95E6-4D50-B0FF-D8D56DB6AEAA}"/>
              </a:ext>
            </a:extLst>
          </p:cNvPr>
          <p:cNvGrpSpPr/>
          <p:nvPr/>
        </p:nvGrpSpPr>
        <p:grpSpPr>
          <a:xfrm rot="5400000">
            <a:off x="8213766" y="1025807"/>
            <a:ext cx="2676674" cy="105856"/>
            <a:chOff x="8032297" y="12070046"/>
            <a:chExt cx="2676674" cy="105856"/>
          </a:xfrm>
          <a:solidFill>
            <a:schemeClr val="tx2">
              <a:lumMod val="50000"/>
            </a:schemeClr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3E7F842-9891-4AAB-B0ED-893B19EB4B2D}"/>
                </a:ext>
              </a:extLst>
            </p:cNvPr>
            <p:cNvSpPr/>
            <p:nvPr/>
          </p:nvSpPr>
          <p:spPr>
            <a:xfrm>
              <a:off x="8032297" y="12070046"/>
              <a:ext cx="105857" cy="105856"/>
            </a:xfrm>
            <a:custGeom>
              <a:avLst/>
              <a:gdLst>
                <a:gd name="connsiteX0" fmla="*/ 105857 w 105857"/>
                <a:gd name="connsiteY0" fmla="*/ 52928 h 105856"/>
                <a:gd name="connsiteX1" fmla="*/ 52929 w 105857"/>
                <a:gd name="connsiteY1" fmla="*/ 0 h 105856"/>
                <a:gd name="connsiteX2" fmla="*/ 0 w 105857"/>
                <a:gd name="connsiteY2" fmla="*/ 52928 h 105856"/>
                <a:gd name="connsiteX3" fmla="*/ 52929 w 105857"/>
                <a:gd name="connsiteY3" fmla="*/ 105857 h 105856"/>
                <a:gd name="connsiteX4" fmla="*/ 105857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105857" y="52928"/>
                  </a:moveTo>
                  <a:cubicBezTo>
                    <a:pt x="105857" y="22683"/>
                    <a:pt x="83173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ubicBezTo>
                    <a:pt x="0" y="83173"/>
                    <a:pt x="22684" y="105857"/>
                    <a:pt x="52929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C3065C2-C6A5-4FD7-88DA-A4633D4DC76A}"/>
                </a:ext>
              </a:extLst>
            </p:cNvPr>
            <p:cNvSpPr/>
            <p:nvPr/>
          </p:nvSpPr>
          <p:spPr>
            <a:xfrm>
              <a:off x="8319624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1861DFE-FF86-4F23-B4C5-D33624F44F19}"/>
                </a:ext>
              </a:extLst>
            </p:cNvPr>
            <p:cNvSpPr/>
            <p:nvPr/>
          </p:nvSpPr>
          <p:spPr>
            <a:xfrm>
              <a:off x="8606950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4" y="105857"/>
                    <a:pt x="105857" y="83173"/>
                    <a:pt x="105857" y="52928"/>
                  </a:cubicBezTo>
                  <a:cubicBezTo>
                    <a:pt x="105857" y="22683"/>
                    <a:pt x="83174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21EC083-328C-45BB-9637-2F4B70D54FC0}"/>
                </a:ext>
              </a:extLst>
            </p:cNvPr>
            <p:cNvSpPr/>
            <p:nvPr/>
          </p:nvSpPr>
          <p:spPr>
            <a:xfrm>
              <a:off x="8886716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1F3DCD99-0818-4F02-BD37-44B722252280}"/>
                </a:ext>
              </a:extLst>
            </p:cNvPr>
            <p:cNvSpPr/>
            <p:nvPr/>
          </p:nvSpPr>
          <p:spPr>
            <a:xfrm>
              <a:off x="9174042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4" y="105857"/>
                    <a:pt x="105857" y="83173"/>
                    <a:pt x="105857" y="52928"/>
                  </a:cubicBezTo>
                  <a:cubicBezTo>
                    <a:pt x="105857" y="22683"/>
                    <a:pt x="83174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99D001CD-1FC1-4BAB-8A60-8F0E30344D01}"/>
                </a:ext>
              </a:extLst>
            </p:cNvPr>
            <p:cNvSpPr/>
            <p:nvPr/>
          </p:nvSpPr>
          <p:spPr>
            <a:xfrm>
              <a:off x="9461369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AAD6713-4290-4BFD-851A-5673305A2883}"/>
                </a:ext>
              </a:extLst>
            </p:cNvPr>
            <p:cNvSpPr/>
            <p:nvPr/>
          </p:nvSpPr>
          <p:spPr>
            <a:xfrm>
              <a:off x="9748696" y="12070046"/>
              <a:ext cx="105856" cy="105856"/>
            </a:xfrm>
            <a:custGeom>
              <a:avLst/>
              <a:gdLst>
                <a:gd name="connsiteX0" fmla="*/ 0 w 105856"/>
                <a:gd name="connsiteY0" fmla="*/ 52928 h 105856"/>
                <a:gd name="connsiteX1" fmla="*/ 52928 w 105856"/>
                <a:gd name="connsiteY1" fmla="*/ 105857 h 105856"/>
                <a:gd name="connsiteX2" fmla="*/ 105857 w 105856"/>
                <a:gd name="connsiteY2" fmla="*/ 52928 h 105856"/>
                <a:gd name="connsiteX3" fmla="*/ 52928 w 105856"/>
                <a:gd name="connsiteY3" fmla="*/ 0 h 105856"/>
                <a:gd name="connsiteX4" fmla="*/ 0 w 105856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6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22DFB34-69EF-4729-BF10-87C37286E557}"/>
                </a:ext>
              </a:extLst>
            </p:cNvPr>
            <p:cNvSpPr/>
            <p:nvPr/>
          </p:nvSpPr>
          <p:spPr>
            <a:xfrm>
              <a:off x="10028461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F1E4778-06FF-4CA6-AB60-D63BE96E4BED}"/>
                </a:ext>
              </a:extLst>
            </p:cNvPr>
            <p:cNvSpPr/>
            <p:nvPr/>
          </p:nvSpPr>
          <p:spPr>
            <a:xfrm>
              <a:off x="10315788" y="12070046"/>
              <a:ext cx="105856" cy="105856"/>
            </a:xfrm>
            <a:custGeom>
              <a:avLst/>
              <a:gdLst>
                <a:gd name="connsiteX0" fmla="*/ 0 w 105856"/>
                <a:gd name="connsiteY0" fmla="*/ 52928 h 105856"/>
                <a:gd name="connsiteX1" fmla="*/ 52928 w 105856"/>
                <a:gd name="connsiteY1" fmla="*/ 105857 h 105856"/>
                <a:gd name="connsiteX2" fmla="*/ 105857 w 105856"/>
                <a:gd name="connsiteY2" fmla="*/ 52928 h 105856"/>
                <a:gd name="connsiteX3" fmla="*/ 52928 w 105856"/>
                <a:gd name="connsiteY3" fmla="*/ 0 h 105856"/>
                <a:gd name="connsiteX4" fmla="*/ 0 w 105856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6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0847C14-23ED-4FD5-AF31-9C0B4864B74C}"/>
                </a:ext>
              </a:extLst>
            </p:cNvPr>
            <p:cNvSpPr/>
            <p:nvPr/>
          </p:nvSpPr>
          <p:spPr>
            <a:xfrm>
              <a:off x="10603114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B919E2C2-86CD-420B-9A22-651519D1357B}"/>
              </a:ext>
            </a:extLst>
          </p:cNvPr>
          <p:cNvSpPr/>
          <p:nvPr/>
        </p:nvSpPr>
        <p:spPr>
          <a:xfrm>
            <a:off x="1201409" y="6029469"/>
            <a:ext cx="2109581" cy="393183"/>
          </a:xfrm>
          <a:custGeom>
            <a:avLst/>
            <a:gdLst>
              <a:gd name="connsiteX0" fmla="*/ 1194674 w 2109581"/>
              <a:gd name="connsiteY0" fmla="*/ 105857 h 393183"/>
              <a:gd name="connsiteX1" fmla="*/ 1247602 w 2109581"/>
              <a:gd name="connsiteY1" fmla="*/ 52929 h 393183"/>
              <a:gd name="connsiteX2" fmla="*/ 1194674 w 2109581"/>
              <a:gd name="connsiteY2" fmla="*/ 0 h 393183"/>
              <a:gd name="connsiteX3" fmla="*/ 1141745 w 2109581"/>
              <a:gd name="connsiteY3" fmla="*/ 52929 h 393183"/>
              <a:gd name="connsiteX4" fmla="*/ 1194674 w 2109581"/>
              <a:gd name="connsiteY4" fmla="*/ 105857 h 393183"/>
              <a:gd name="connsiteX5" fmla="*/ 1482000 w 2109581"/>
              <a:gd name="connsiteY5" fmla="*/ 393184 h 393183"/>
              <a:gd name="connsiteX6" fmla="*/ 1534929 w 2109581"/>
              <a:gd name="connsiteY6" fmla="*/ 340255 h 393183"/>
              <a:gd name="connsiteX7" fmla="*/ 1482000 w 2109581"/>
              <a:gd name="connsiteY7" fmla="*/ 287327 h 393183"/>
              <a:gd name="connsiteX8" fmla="*/ 1429072 w 2109581"/>
              <a:gd name="connsiteY8" fmla="*/ 340255 h 393183"/>
              <a:gd name="connsiteX9" fmla="*/ 1482000 w 2109581"/>
              <a:gd name="connsiteY9" fmla="*/ 393184 h 393183"/>
              <a:gd name="connsiteX10" fmla="*/ 1769327 w 2109581"/>
              <a:gd name="connsiteY10" fmla="*/ 393184 h 393183"/>
              <a:gd name="connsiteX11" fmla="*/ 1822256 w 2109581"/>
              <a:gd name="connsiteY11" fmla="*/ 340255 h 393183"/>
              <a:gd name="connsiteX12" fmla="*/ 1769327 w 2109581"/>
              <a:gd name="connsiteY12" fmla="*/ 287327 h 393183"/>
              <a:gd name="connsiteX13" fmla="*/ 1716398 w 2109581"/>
              <a:gd name="connsiteY13" fmla="*/ 340255 h 393183"/>
              <a:gd name="connsiteX14" fmla="*/ 1769327 w 2109581"/>
              <a:gd name="connsiteY14" fmla="*/ 393184 h 393183"/>
              <a:gd name="connsiteX15" fmla="*/ 1769327 w 2109581"/>
              <a:gd name="connsiteY15" fmla="*/ 105857 h 393183"/>
              <a:gd name="connsiteX16" fmla="*/ 1822256 w 2109581"/>
              <a:gd name="connsiteY16" fmla="*/ 52929 h 393183"/>
              <a:gd name="connsiteX17" fmla="*/ 1769327 w 2109581"/>
              <a:gd name="connsiteY17" fmla="*/ 0 h 393183"/>
              <a:gd name="connsiteX18" fmla="*/ 1716398 w 2109581"/>
              <a:gd name="connsiteY18" fmla="*/ 52929 h 393183"/>
              <a:gd name="connsiteX19" fmla="*/ 1769327 w 2109581"/>
              <a:gd name="connsiteY19" fmla="*/ 105857 h 393183"/>
              <a:gd name="connsiteX20" fmla="*/ 2056654 w 2109581"/>
              <a:gd name="connsiteY20" fmla="*/ 105857 h 393183"/>
              <a:gd name="connsiteX21" fmla="*/ 2109582 w 2109581"/>
              <a:gd name="connsiteY21" fmla="*/ 52929 h 393183"/>
              <a:gd name="connsiteX22" fmla="*/ 2056654 w 2109581"/>
              <a:gd name="connsiteY22" fmla="*/ 0 h 393183"/>
              <a:gd name="connsiteX23" fmla="*/ 2003725 w 2109581"/>
              <a:gd name="connsiteY23" fmla="*/ 52929 h 393183"/>
              <a:gd name="connsiteX24" fmla="*/ 2056654 w 2109581"/>
              <a:gd name="connsiteY24" fmla="*/ 105857 h 393183"/>
              <a:gd name="connsiteX25" fmla="*/ 2056654 w 2109581"/>
              <a:gd name="connsiteY25" fmla="*/ 393184 h 393183"/>
              <a:gd name="connsiteX26" fmla="*/ 2109582 w 2109581"/>
              <a:gd name="connsiteY26" fmla="*/ 340255 h 393183"/>
              <a:gd name="connsiteX27" fmla="*/ 2056654 w 2109581"/>
              <a:gd name="connsiteY27" fmla="*/ 287327 h 393183"/>
              <a:gd name="connsiteX28" fmla="*/ 2003725 w 2109581"/>
              <a:gd name="connsiteY28" fmla="*/ 340255 h 393183"/>
              <a:gd name="connsiteX29" fmla="*/ 2056654 w 2109581"/>
              <a:gd name="connsiteY29" fmla="*/ 393184 h 393183"/>
              <a:gd name="connsiteX30" fmla="*/ 52929 w 2109581"/>
              <a:gd name="connsiteY30" fmla="*/ 287327 h 393183"/>
              <a:gd name="connsiteX31" fmla="*/ 0 w 2109581"/>
              <a:gd name="connsiteY31" fmla="*/ 340255 h 393183"/>
              <a:gd name="connsiteX32" fmla="*/ 52929 w 2109581"/>
              <a:gd name="connsiteY32" fmla="*/ 393184 h 393183"/>
              <a:gd name="connsiteX33" fmla="*/ 105857 w 2109581"/>
              <a:gd name="connsiteY33" fmla="*/ 340255 h 393183"/>
              <a:gd name="connsiteX34" fmla="*/ 52929 w 2109581"/>
              <a:gd name="connsiteY34" fmla="*/ 287327 h 393183"/>
              <a:gd name="connsiteX35" fmla="*/ 1482000 w 2109581"/>
              <a:gd name="connsiteY35" fmla="*/ 105857 h 393183"/>
              <a:gd name="connsiteX36" fmla="*/ 1534929 w 2109581"/>
              <a:gd name="connsiteY36" fmla="*/ 52929 h 393183"/>
              <a:gd name="connsiteX37" fmla="*/ 1482000 w 2109581"/>
              <a:gd name="connsiteY37" fmla="*/ 0 h 393183"/>
              <a:gd name="connsiteX38" fmla="*/ 1429072 w 2109581"/>
              <a:gd name="connsiteY38" fmla="*/ 52929 h 393183"/>
              <a:gd name="connsiteX39" fmla="*/ 1482000 w 2109581"/>
              <a:gd name="connsiteY39" fmla="*/ 105857 h 393183"/>
              <a:gd name="connsiteX40" fmla="*/ 340255 w 2109581"/>
              <a:gd name="connsiteY40" fmla="*/ 105857 h 393183"/>
              <a:gd name="connsiteX41" fmla="*/ 393184 w 2109581"/>
              <a:gd name="connsiteY41" fmla="*/ 52929 h 393183"/>
              <a:gd name="connsiteX42" fmla="*/ 340255 w 2109581"/>
              <a:gd name="connsiteY42" fmla="*/ 0 h 393183"/>
              <a:gd name="connsiteX43" fmla="*/ 287327 w 2109581"/>
              <a:gd name="connsiteY43" fmla="*/ 52929 h 393183"/>
              <a:gd name="connsiteX44" fmla="*/ 340255 w 2109581"/>
              <a:gd name="connsiteY44" fmla="*/ 105857 h 393183"/>
              <a:gd name="connsiteX45" fmla="*/ 1194674 w 2109581"/>
              <a:gd name="connsiteY45" fmla="*/ 393184 h 393183"/>
              <a:gd name="connsiteX46" fmla="*/ 1247602 w 2109581"/>
              <a:gd name="connsiteY46" fmla="*/ 340255 h 393183"/>
              <a:gd name="connsiteX47" fmla="*/ 1194674 w 2109581"/>
              <a:gd name="connsiteY47" fmla="*/ 287327 h 393183"/>
              <a:gd name="connsiteX48" fmla="*/ 1141745 w 2109581"/>
              <a:gd name="connsiteY48" fmla="*/ 340255 h 393183"/>
              <a:gd name="connsiteX49" fmla="*/ 1194674 w 2109581"/>
              <a:gd name="connsiteY49" fmla="*/ 393184 h 393183"/>
              <a:gd name="connsiteX50" fmla="*/ 52929 w 2109581"/>
              <a:gd name="connsiteY50" fmla="*/ 105857 h 393183"/>
              <a:gd name="connsiteX51" fmla="*/ 105857 w 2109581"/>
              <a:gd name="connsiteY51" fmla="*/ 52929 h 393183"/>
              <a:gd name="connsiteX52" fmla="*/ 52929 w 2109581"/>
              <a:gd name="connsiteY52" fmla="*/ 0 h 393183"/>
              <a:gd name="connsiteX53" fmla="*/ 0 w 2109581"/>
              <a:gd name="connsiteY53" fmla="*/ 52929 h 393183"/>
              <a:gd name="connsiteX54" fmla="*/ 52929 w 2109581"/>
              <a:gd name="connsiteY54" fmla="*/ 105857 h 393183"/>
              <a:gd name="connsiteX55" fmla="*/ 627582 w 2109581"/>
              <a:gd name="connsiteY55" fmla="*/ 393184 h 393183"/>
              <a:gd name="connsiteX56" fmla="*/ 680510 w 2109581"/>
              <a:gd name="connsiteY56" fmla="*/ 340255 h 393183"/>
              <a:gd name="connsiteX57" fmla="*/ 627582 w 2109581"/>
              <a:gd name="connsiteY57" fmla="*/ 287327 h 393183"/>
              <a:gd name="connsiteX58" fmla="*/ 574653 w 2109581"/>
              <a:gd name="connsiteY58" fmla="*/ 340255 h 393183"/>
              <a:gd name="connsiteX59" fmla="*/ 627582 w 2109581"/>
              <a:gd name="connsiteY59" fmla="*/ 393184 h 393183"/>
              <a:gd name="connsiteX60" fmla="*/ 340255 w 2109581"/>
              <a:gd name="connsiteY60" fmla="*/ 393184 h 393183"/>
              <a:gd name="connsiteX61" fmla="*/ 393184 w 2109581"/>
              <a:gd name="connsiteY61" fmla="*/ 340255 h 393183"/>
              <a:gd name="connsiteX62" fmla="*/ 340255 w 2109581"/>
              <a:gd name="connsiteY62" fmla="*/ 287327 h 393183"/>
              <a:gd name="connsiteX63" fmla="*/ 287327 w 2109581"/>
              <a:gd name="connsiteY63" fmla="*/ 340255 h 393183"/>
              <a:gd name="connsiteX64" fmla="*/ 340255 w 2109581"/>
              <a:gd name="connsiteY64" fmla="*/ 393184 h 393183"/>
              <a:gd name="connsiteX65" fmla="*/ 907347 w 2109581"/>
              <a:gd name="connsiteY65" fmla="*/ 105857 h 393183"/>
              <a:gd name="connsiteX66" fmla="*/ 960276 w 2109581"/>
              <a:gd name="connsiteY66" fmla="*/ 52929 h 393183"/>
              <a:gd name="connsiteX67" fmla="*/ 907347 w 2109581"/>
              <a:gd name="connsiteY67" fmla="*/ 0 h 393183"/>
              <a:gd name="connsiteX68" fmla="*/ 854419 w 2109581"/>
              <a:gd name="connsiteY68" fmla="*/ 52929 h 393183"/>
              <a:gd name="connsiteX69" fmla="*/ 907347 w 2109581"/>
              <a:gd name="connsiteY69" fmla="*/ 105857 h 393183"/>
              <a:gd name="connsiteX70" fmla="*/ 907347 w 2109581"/>
              <a:gd name="connsiteY70" fmla="*/ 393184 h 393183"/>
              <a:gd name="connsiteX71" fmla="*/ 960276 w 2109581"/>
              <a:gd name="connsiteY71" fmla="*/ 340255 h 393183"/>
              <a:gd name="connsiteX72" fmla="*/ 907347 w 2109581"/>
              <a:gd name="connsiteY72" fmla="*/ 287327 h 393183"/>
              <a:gd name="connsiteX73" fmla="*/ 854419 w 2109581"/>
              <a:gd name="connsiteY73" fmla="*/ 340255 h 393183"/>
              <a:gd name="connsiteX74" fmla="*/ 907347 w 2109581"/>
              <a:gd name="connsiteY74" fmla="*/ 393184 h 393183"/>
              <a:gd name="connsiteX75" fmla="*/ 627582 w 2109581"/>
              <a:gd name="connsiteY75" fmla="*/ 105857 h 393183"/>
              <a:gd name="connsiteX76" fmla="*/ 680510 w 2109581"/>
              <a:gd name="connsiteY76" fmla="*/ 52929 h 393183"/>
              <a:gd name="connsiteX77" fmla="*/ 627582 w 2109581"/>
              <a:gd name="connsiteY77" fmla="*/ 0 h 393183"/>
              <a:gd name="connsiteX78" fmla="*/ 574653 w 2109581"/>
              <a:gd name="connsiteY78" fmla="*/ 52929 h 393183"/>
              <a:gd name="connsiteX79" fmla="*/ 627582 w 2109581"/>
              <a:gd name="connsiteY79" fmla="*/ 105857 h 393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109581" h="393183">
                <a:moveTo>
                  <a:pt x="1194674" y="105857"/>
                </a:moveTo>
                <a:cubicBezTo>
                  <a:pt x="1224919" y="105857"/>
                  <a:pt x="1247602" y="83173"/>
                  <a:pt x="1247602" y="52929"/>
                </a:cubicBezTo>
                <a:cubicBezTo>
                  <a:pt x="1247602" y="22684"/>
                  <a:pt x="1224919" y="0"/>
                  <a:pt x="1194674" y="0"/>
                </a:cubicBezTo>
                <a:cubicBezTo>
                  <a:pt x="1164429" y="0"/>
                  <a:pt x="1141745" y="22684"/>
                  <a:pt x="1141745" y="52929"/>
                </a:cubicBezTo>
                <a:cubicBezTo>
                  <a:pt x="1141745" y="83173"/>
                  <a:pt x="1164429" y="105857"/>
                  <a:pt x="1194674" y="105857"/>
                </a:cubicBezTo>
                <a:close/>
                <a:moveTo>
                  <a:pt x="1482000" y="393184"/>
                </a:moveTo>
                <a:cubicBezTo>
                  <a:pt x="1512245" y="393184"/>
                  <a:pt x="1534929" y="370500"/>
                  <a:pt x="1534929" y="340255"/>
                </a:cubicBezTo>
                <a:cubicBezTo>
                  <a:pt x="1534929" y="310010"/>
                  <a:pt x="1512245" y="287327"/>
                  <a:pt x="1482000" y="287327"/>
                </a:cubicBezTo>
                <a:cubicBezTo>
                  <a:pt x="1451755" y="287327"/>
                  <a:pt x="1429072" y="310010"/>
                  <a:pt x="1429072" y="340255"/>
                </a:cubicBezTo>
                <a:cubicBezTo>
                  <a:pt x="1429072" y="370500"/>
                  <a:pt x="1451755" y="393184"/>
                  <a:pt x="1482000" y="393184"/>
                </a:cubicBezTo>
                <a:close/>
                <a:moveTo>
                  <a:pt x="1769327" y="393184"/>
                </a:moveTo>
                <a:cubicBezTo>
                  <a:pt x="1799572" y="393184"/>
                  <a:pt x="1822256" y="370500"/>
                  <a:pt x="1822256" y="340255"/>
                </a:cubicBezTo>
                <a:cubicBezTo>
                  <a:pt x="1822256" y="310010"/>
                  <a:pt x="1799572" y="287327"/>
                  <a:pt x="1769327" y="287327"/>
                </a:cubicBezTo>
                <a:cubicBezTo>
                  <a:pt x="1739082" y="287327"/>
                  <a:pt x="1716398" y="310010"/>
                  <a:pt x="1716398" y="340255"/>
                </a:cubicBezTo>
                <a:cubicBezTo>
                  <a:pt x="1716398" y="370500"/>
                  <a:pt x="1739082" y="393184"/>
                  <a:pt x="1769327" y="393184"/>
                </a:cubicBezTo>
                <a:close/>
                <a:moveTo>
                  <a:pt x="1769327" y="105857"/>
                </a:moveTo>
                <a:cubicBezTo>
                  <a:pt x="1799572" y="105857"/>
                  <a:pt x="1822256" y="83173"/>
                  <a:pt x="1822256" y="52929"/>
                </a:cubicBezTo>
                <a:cubicBezTo>
                  <a:pt x="1822256" y="22684"/>
                  <a:pt x="1799572" y="0"/>
                  <a:pt x="1769327" y="0"/>
                </a:cubicBezTo>
                <a:cubicBezTo>
                  <a:pt x="1739082" y="0"/>
                  <a:pt x="1716398" y="22684"/>
                  <a:pt x="1716398" y="52929"/>
                </a:cubicBezTo>
                <a:cubicBezTo>
                  <a:pt x="1716398" y="83173"/>
                  <a:pt x="1739082" y="105857"/>
                  <a:pt x="1769327" y="105857"/>
                </a:cubicBezTo>
                <a:close/>
                <a:moveTo>
                  <a:pt x="2056654" y="105857"/>
                </a:moveTo>
                <a:cubicBezTo>
                  <a:pt x="2086898" y="105857"/>
                  <a:pt x="2109582" y="83173"/>
                  <a:pt x="2109582" y="52929"/>
                </a:cubicBezTo>
                <a:cubicBezTo>
                  <a:pt x="2109582" y="22684"/>
                  <a:pt x="2086898" y="0"/>
                  <a:pt x="2056654" y="0"/>
                </a:cubicBezTo>
                <a:cubicBezTo>
                  <a:pt x="2026409" y="0"/>
                  <a:pt x="2003725" y="22684"/>
                  <a:pt x="2003725" y="52929"/>
                </a:cubicBezTo>
                <a:cubicBezTo>
                  <a:pt x="1996164" y="83173"/>
                  <a:pt x="2026409" y="105857"/>
                  <a:pt x="2056654" y="105857"/>
                </a:cubicBezTo>
                <a:close/>
                <a:moveTo>
                  <a:pt x="2056654" y="393184"/>
                </a:moveTo>
                <a:cubicBezTo>
                  <a:pt x="2086898" y="393184"/>
                  <a:pt x="2109582" y="370500"/>
                  <a:pt x="2109582" y="340255"/>
                </a:cubicBezTo>
                <a:cubicBezTo>
                  <a:pt x="2109582" y="310010"/>
                  <a:pt x="2086898" y="287327"/>
                  <a:pt x="2056654" y="287327"/>
                </a:cubicBezTo>
                <a:cubicBezTo>
                  <a:pt x="2026409" y="287327"/>
                  <a:pt x="2003725" y="310010"/>
                  <a:pt x="2003725" y="340255"/>
                </a:cubicBezTo>
                <a:cubicBezTo>
                  <a:pt x="1996164" y="370500"/>
                  <a:pt x="2026409" y="393184"/>
                  <a:pt x="2056654" y="393184"/>
                </a:cubicBezTo>
                <a:close/>
                <a:moveTo>
                  <a:pt x="52929" y="287327"/>
                </a:moveTo>
                <a:cubicBezTo>
                  <a:pt x="22684" y="287327"/>
                  <a:pt x="0" y="310010"/>
                  <a:pt x="0" y="340255"/>
                </a:cubicBezTo>
                <a:cubicBezTo>
                  <a:pt x="0" y="370500"/>
                  <a:pt x="22684" y="393184"/>
                  <a:pt x="52929" y="393184"/>
                </a:cubicBezTo>
                <a:cubicBezTo>
                  <a:pt x="83173" y="393184"/>
                  <a:pt x="105857" y="370500"/>
                  <a:pt x="105857" y="340255"/>
                </a:cubicBezTo>
                <a:cubicBezTo>
                  <a:pt x="105857" y="310010"/>
                  <a:pt x="83173" y="287327"/>
                  <a:pt x="52929" y="287327"/>
                </a:cubicBezTo>
                <a:close/>
                <a:moveTo>
                  <a:pt x="1482000" y="105857"/>
                </a:moveTo>
                <a:cubicBezTo>
                  <a:pt x="1512245" y="105857"/>
                  <a:pt x="1534929" y="83173"/>
                  <a:pt x="1534929" y="52929"/>
                </a:cubicBezTo>
                <a:cubicBezTo>
                  <a:pt x="1534929" y="22684"/>
                  <a:pt x="1512245" y="0"/>
                  <a:pt x="1482000" y="0"/>
                </a:cubicBezTo>
                <a:cubicBezTo>
                  <a:pt x="1451755" y="0"/>
                  <a:pt x="1429072" y="22684"/>
                  <a:pt x="1429072" y="52929"/>
                </a:cubicBezTo>
                <a:cubicBezTo>
                  <a:pt x="1429072" y="83173"/>
                  <a:pt x="1451755" y="105857"/>
                  <a:pt x="1482000" y="105857"/>
                </a:cubicBezTo>
                <a:close/>
                <a:moveTo>
                  <a:pt x="340255" y="105857"/>
                </a:moveTo>
                <a:cubicBezTo>
                  <a:pt x="370500" y="105857"/>
                  <a:pt x="393184" y="83173"/>
                  <a:pt x="393184" y="52929"/>
                </a:cubicBezTo>
                <a:cubicBezTo>
                  <a:pt x="393184" y="22684"/>
                  <a:pt x="370500" y="0"/>
                  <a:pt x="340255" y="0"/>
                </a:cubicBezTo>
                <a:cubicBezTo>
                  <a:pt x="310010" y="0"/>
                  <a:pt x="287327" y="22684"/>
                  <a:pt x="287327" y="52929"/>
                </a:cubicBezTo>
                <a:cubicBezTo>
                  <a:pt x="287327" y="83173"/>
                  <a:pt x="310010" y="105857"/>
                  <a:pt x="340255" y="105857"/>
                </a:cubicBezTo>
                <a:close/>
                <a:moveTo>
                  <a:pt x="1194674" y="393184"/>
                </a:moveTo>
                <a:cubicBezTo>
                  <a:pt x="1224919" y="393184"/>
                  <a:pt x="1247602" y="370500"/>
                  <a:pt x="1247602" y="340255"/>
                </a:cubicBezTo>
                <a:cubicBezTo>
                  <a:pt x="1247602" y="310010"/>
                  <a:pt x="1224919" y="287327"/>
                  <a:pt x="1194674" y="287327"/>
                </a:cubicBezTo>
                <a:cubicBezTo>
                  <a:pt x="1164429" y="287327"/>
                  <a:pt x="1141745" y="310010"/>
                  <a:pt x="1141745" y="340255"/>
                </a:cubicBezTo>
                <a:cubicBezTo>
                  <a:pt x="1141745" y="370500"/>
                  <a:pt x="1164429" y="393184"/>
                  <a:pt x="1194674" y="393184"/>
                </a:cubicBezTo>
                <a:close/>
                <a:moveTo>
                  <a:pt x="52929" y="105857"/>
                </a:moveTo>
                <a:cubicBezTo>
                  <a:pt x="83173" y="105857"/>
                  <a:pt x="105857" y="83173"/>
                  <a:pt x="105857" y="52929"/>
                </a:cubicBezTo>
                <a:cubicBezTo>
                  <a:pt x="105857" y="22684"/>
                  <a:pt x="83173" y="0"/>
                  <a:pt x="52929" y="0"/>
                </a:cubicBezTo>
                <a:cubicBezTo>
                  <a:pt x="22684" y="0"/>
                  <a:pt x="0" y="22684"/>
                  <a:pt x="0" y="52929"/>
                </a:cubicBezTo>
                <a:cubicBezTo>
                  <a:pt x="0" y="83173"/>
                  <a:pt x="22684" y="105857"/>
                  <a:pt x="52929" y="105857"/>
                </a:cubicBezTo>
                <a:close/>
                <a:moveTo>
                  <a:pt x="627582" y="393184"/>
                </a:moveTo>
                <a:cubicBezTo>
                  <a:pt x="657827" y="393184"/>
                  <a:pt x="680510" y="370500"/>
                  <a:pt x="680510" y="340255"/>
                </a:cubicBezTo>
                <a:cubicBezTo>
                  <a:pt x="680510" y="310010"/>
                  <a:pt x="657827" y="287327"/>
                  <a:pt x="627582" y="287327"/>
                </a:cubicBezTo>
                <a:cubicBezTo>
                  <a:pt x="597337" y="287327"/>
                  <a:pt x="574653" y="310010"/>
                  <a:pt x="574653" y="340255"/>
                </a:cubicBezTo>
                <a:cubicBezTo>
                  <a:pt x="574653" y="370500"/>
                  <a:pt x="597337" y="393184"/>
                  <a:pt x="627582" y="393184"/>
                </a:cubicBezTo>
                <a:close/>
                <a:moveTo>
                  <a:pt x="340255" y="393184"/>
                </a:moveTo>
                <a:cubicBezTo>
                  <a:pt x="370500" y="393184"/>
                  <a:pt x="393184" y="370500"/>
                  <a:pt x="393184" y="340255"/>
                </a:cubicBezTo>
                <a:cubicBezTo>
                  <a:pt x="393184" y="310010"/>
                  <a:pt x="370500" y="287327"/>
                  <a:pt x="340255" y="287327"/>
                </a:cubicBezTo>
                <a:cubicBezTo>
                  <a:pt x="310010" y="287327"/>
                  <a:pt x="287327" y="310010"/>
                  <a:pt x="287327" y="340255"/>
                </a:cubicBezTo>
                <a:cubicBezTo>
                  <a:pt x="287327" y="370500"/>
                  <a:pt x="310010" y="393184"/>
                  <a:pt x="340255" y="393184"/>
                </a:cubicBezTo>
                <a:close/>
                <a:moveTo>
                  <a:pt x="907347" y="105857"/>
                </a:moveTo>
                <a:cubicBezTo>
                  <a:pt x="937592" y="105857"/>
                  <a:pt x="960276" y="83173"/>
                  <a:pt x="960276" y="52929"/>
                </a:cubicBezTo>
                <a:cubicBezTo>
                  <a:pt x="960276" y="22684"/>
                  <a:pt x="937592" y="0"/>
                  <a:pt x="907347" y="0"/>
                </a:cubicBezTo>
                <a:cubicBezTo>
                  <a:pt x="877102" y="0"/>
                  <a:pt x="854419" y="22684"/>
                  <a:pt x="854419" y="52929"/>
                </a:cubicBezTo>
                <a:cubicBezTo>
                  <a:pt x="854419" y="83173"/>
                  <a:pt x="884663" y="105857"/>
                  <a:pt x="907347" y="105857"/>
                </a:cubicBezTo>
                <a:close/>
                <a:moveTo>
                  <a:pt x="907347" y="393184"/>
                </a:moveTo>
                <a:cubicBezTo>
                  <a:pt x="937592" y="393184"/>
                  <a:pt x="960276" y="370500"/>
                  <a:pt x="960276" y="340255"/>
                </a:cubicBezTo>
                <a:cubicBezTo>
                  <a:pt x="960276" y="310010"/>
                  <a:pt x="937592" y="287327"/>
                  <a:pt x="907347" y="287327"/>
                </a:cubicBezTo>
                <a:cubicBezTo>
                  <a:pt x="877102" y="287327"/>
                  <a:pt x="854419" y="310010"/>
                  <a:pt x="854419" y="340255"/>
                </a:cubicBezTo>
                <a:cubicBezTo>
                  <a:pt x="854419" y="370500"/>
                  <a:pt x="884663" y="393184"/>
                  <a:pt x="907347" y="393184"/>
                </a:cubicBezTo>
                <a:close/>
                <a:moveTo>
                  <a:pt x="627582" y="105857"/>
                </a:moveTo>
                <a:cubicBezTo>
                  <a:pt x="657827" y="105857"/>
                  <a:pt x="680510" y="83173"/>
                  <a:pt x="680510" y="52929"/>
                </a:cubicBezTo>
                <a:cubicBezTo>
                  <a:pt x="680510" y="22684"/>
                  <a:pt x="657827" y="0"/>
                  <a:pt x="627582" y="0"/>
                </a:cubicBezTo>
                <a:cubicBezTo>
                  <a:pt x="597337" y="0"/>
                  <a:pt x="574653" y="22684"/>
                  <a:pt x="574653" y="52929"/>
                </a:cubicBezTo>
                <a:cubicBezTo>
                  <a:pt x="574653" y="83173"/>
                  <a:pt x="597337" y="105857"/>
                  <a:pt x="627582" y="105857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4319A2C3-EEA3-4185-8ABE-985156301C8B}"/>
              </a:ext>
            </a:extLst>
          </p:cNvPr>
          <p:cNvSpPr/>
          <p:nvPr/>
        </p:nvSpPr>
        <p:spPr>
          <a:xfrm>
            <a:off x="1201409" y="7201694"/>
            <a:ext cx="400050" cy="400050"/>
          </a:xfrm>
          <a:prstGeom prst="plus">
            <a:avLst>
              <a:gd name="adj" fmla="val 380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ross 33">
            <a:extLst>
              <a:ext uri="{FF2B5EF4-FFF2-40B4-BE49-F238E27FC236}">
                <a16:creationId xmlns:a16="http://schemas.microsoft.com/office/drawing/2014/main" id="{724B8F5E-E00D-40C7-B040-E7CC579B8B79}"/>
              </a:ext>
            </a:extLst>
          </p:cNvPr>
          <p:cNvSpPr/>
          <p:nvPr/>
        </p:nvSpPr>
        <p:spPr>
          <a:xfrm rot="2700000">
            <a:off x="7732300" y="661584"/>
            <a:ext cx="200025" cy="200025"/>
          </a:xfrm>
          <a:prstGeom prst="plus">
            <a:avLst>
              <a:gd name="adj" fmla="val 38043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ross 34">
            <a:extLst>
              <a:ext uri="{FF2B5EF4-FFF2-40B4-BE49-F238E27FC236}">
                <a16:creationId xmlns:a16="http://schemas.microsoft.com/office/drawing/2014/main" id="{89A59AF9-80FF-4F39-820A-1227E822E074}"/>
              </a:ext>
            </a:extLst>
          </p:cNvPr>
          <p:cNvSpPr/>
          <p:nvPr/>
        </p:nvSpPr>
        <p:spPr>
          <a:xfrm rot="2700000">
            <a:off x="2908760" y="648537"/>
            <a:ext cx="200025" cy="200025"/>
          </a:xfrm>
          <a:prstGeom prst="plus">
            <a:avLst>
              <a:gd name="adj" fmla="val 380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44E37B1-7A5C-4F76-B5BB-B05503CBC30E}"/>
              </a:ext>
            </a:extLst>
          </p:cNvPr>
          <p:cNvSpPr/>
          <p:nvPr/>
        </p:nvSpPr>
        <p:spPr>
          <a:xfrm>
            <a:off x="538462" y="4032189"/>
            <a:ext cx="51003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Lorem ipsum dolor sit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</a:t>
            </a:r>
          </a:p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magna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6FFC5A5-5138-4965-92DE-177EFF0731BA}"/>
              </a:ext>
            </a:extLst>
          </p:cNvPr>
          <p:cNvGrpSpPr/>
          <p:nvPr/>
        </p:nvGrpSpPr>
        <p:grpSpPr>
          <a:xfrm>
            <a:off x="559420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38" name="Graphic 28">
              <a:extLst>
                <a:ext uri="{FF2B5EF4-FFF2-40B4-BE49-F238E27FC236}">
                  <a16:creationId xmlns:a16="http://schemas.microsoft.com/office/drawing/2014/main" id="{A055CBE3-D7FE-4E83-BB76-13E89E2112AB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D715EE4-B1EC-4079-9267-0C8764BD69FB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9FB782D7-361A-46EE-A3D9-241E5EEF6CE4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9" name="Graphic 29">
              <a:extLst>
                <a:ext uri="{FF2B5EF4-FFF2-40B4-BE49-F238E27FC236}">
                  <a16:creationId xmlns:a16="http://schemas.microsoft.com/office/drawing/2014/main" id="{77DD5DF6-AD2B-4172-8BDB-3E55AB0B2F9E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0102AE71-A036-4E8A-8855-565648FF3268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F40FE038-6623-4FFF-A1B6-1FC7BEDD2A18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40" name="Graphic 27">
              <a:extLst>
                <a:ext uri="{FF2B5EF4-FFF2-40B4-BE49-F238E27FC236}">
                  <a16:creationId xmlns:a16="http://schemas.microsoft.com/office/drawing/2014/main" id="{35D36DD4-A2B8-4039-BB64-1B7F39680CD3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88263E01-422E-47CF-B872-7668C0EB3D20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42" name="Graphic 27">
                <a:extLst>
                  <a:ext uri="{FF2B5EF4-FFF2-40B4-BE49-F238E27FC236}">
                    <a16:creationId xmlns:a16="http://schemas.microsoft.com/office/drawing/2014/main" id="{68D2AF79-C4D8-4786-A870-7850FCFD9D6D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F506045E-A76D-4357-8057-AA213FC0D848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034C42DE-2FE0-47FC-9CDC-0767CCA51AC0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0F1B6FF1-FA39-4F38-A7EB-2D2F3462DF19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62217DF3-F522-4B97-BA70-EDDC190B7576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83386A2F-0B51-4B93-A01C-D9A805240C4F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52" name="Graphic 53" descr="Arrow Slight curve">
            <a:extLst>
              <a:ext uri="{FF2B5EF4-FFF2-40B4-BE49-F238E27FC236}">
                <a16:creationId xmlns:a16="http://schemas.microsoft.com/office/drawing/2014/main" id="{8997BE34-8AC8-4B0A-99F5-8A347D21C16E}"/>
              </a:ext>
            </a:extLst>
          </p:cNvPr>
          <p:cNvSpPr/>
          <p:nvPr/>
        </p:nvSpPr>
        <p:spPr>
          <a:xfrm>
            <a:off x="9114187" y="11933660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accent2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A0E577D-A9FC-4F96-BA52-25EBB1689ACE}"/>
              </a:ext>
            </a:extLst>
          </p:cNvPr>
          <p:cNvGrpSpPr/>
          <p:nvPr/>
        </p:nvGrpSpPr>
        <p:grpSpPr>
          <a:xfrm>
            <a:off x="4200475" y="11928416"/>
            <a:ext cx="1886050" cy="541546"/>
            <a:chOff x="4200474" y="11928416"/>
            <a:chExt cx="1886050" cy="541546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9A69DBA8-9DA1-4697-9661-AB5B72FE39FD}"/>
                </a:ext>
              </a:extLst>
            </p:cNvPr>
            <p:cNvGrpSpPr/>
            <p:nvPr/>
          </p:nvGrpSpPr>
          <p:grpSpPr>
            <a:xfrm>
              <a:off x="4200474" y="11928416"/>
              <a:ext cx="1886050" cy="541546"/>
              <a:chOff x="2486818" y="5355994"/>
              <a:chExt cx="1309657" cy="376045"/>
            </a:xfrm>
            <a:effectLst>
              <a:outerShdw blurRad="38100" dist="38100" dir="5400000" sx="99000" sy="99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9604B958-8F89-49A0-89AE-BCF68F492CBA}"/>
                  </a:ext>
                </a:extLst>
              </p:cNvPr>
              <p:cNvSpPr/>
              <p:nvPr/>
            </p:nvSpPr>
            <p:spPr>
              <a:xfrm>
                <a:off x="2486818" y="5355994"/>
                <a:ext cx="1309657" cy="37604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C3DDD29F-3AA5-4AD7-946E-52CD2E42CFBD}"/>
                  </a:ext>
                </a:extLst>
              </p:cNvPr>
              <p:cNvSpPr/>
              <p:nvPr/>
            </p:nvSpPr>
            <p:spPr>
              <a:xfrm>
                <a:off x="2534642" y="5390234"/>
                <a:ext cx="1214008" cy="307564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6D8F686-5A81-47F7-B1EF-A81ED09042B0}"/>
                </a:ext>
              </a:extLst>
            </p:cNvPr>
            <p:cNvSpPr txBox="1"/>
            <p:nvPr/>
          </p:nvSpPr>
          <p:spPr>
            <a:xfrm>
              <a:off x="4214097" y="12021528"/>
              <a:ext cx="18588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n w="19050">
                    <a:noFill/>
                  </a:ln>
                  <a:solidFill>
                    <a:schemeClr val="accent2"/>
                  </a:solidFill>
                  <a:effectLst>
                    <a:outerShdw blurRad="76200" dist="38100" dir="5400000" sx="101000" sy="101000" algn="t" rotWithShape="0">
                      <a:prstClr val="black">
                        <a:alpha val="30000"/>
                      </a:prstClr>
                    </a:outerShdw>
                  </a:effectLst>
                  <a:latin typeface="Montserrat Black" panose="00000A00000000000000" pitchFamily="2" charset="0"/>
                </a:rPr>
                <a:t>ORDER NOW</a:t>
              </a:r>
            </a:p>
          </p:txBody>
        </p:sp>
      </p:grpSp>
      <p:sp>
        <p:nvSpPr>
          <p:cNvPr id="58" name="Oval 57">
            <a:extLst>
              <a:ext uri="{FF2B5EF4-FFF2-40B4-BE49-F238E27FC236}">
                <a16:creationId xmlns:a16="http://schemas.microsoft.com/office/drawing/2014/main" id="{AAAC2195-2D67-4B46-BFDF-507F6217BCA2}"/>
              </a:ext>
            </a:extLst>
          </p:cNvPr>
          <p:cNvSpPr/>
          <p:nvPr/>
        </p:nvSpPr>
        <p:spPr>
          <a:xfrm>
            <a:off x="886000" y="8380786"/>
            <a:ext cx="2712654" cy="2711590"/>
          </a:xfrm>
          <a:prstGeom prst="ellipse">
            <a:avLst/>
          </a:prstGeom>
          <a:solidFill>
            <a:srgbClr val="FFC000"/>
          </a:solidFill>
          <a:ln w="101600" cap="flat">
            <a:solidFill>
              <a:schemeClr val="bg1"/>
            </a:solidFill>
            <a:prstDash val="solid"/>
            <a:miter/>
          </a:ln>
          <a:effectLst>
            <a:outerShdw blurRad="88900" sx="103000" sy="103000" algn="ctr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B4667C9-4411-4541-93C5-92140BE4257A}"/>
              </a:ext>
            </a:extLst>
          </p:cNvPr>
          <p:cNvSpPr txBox="1"/>
          <p:nvPr/>
        </p:nvSpPr>
        <p:spPr>
          <a:xfrm>
            <a:off x="1359085" y="8813345"/>
            <a:ext cx="1729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UP TO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A14F2AD-807C-4D54-B14C-208E9EBC5726}"/>
              </a:ext>
            </a:extLst>
          </p:cNvPr>
          <p:cNvSpPr txBox="1"/>
          <p:nvPr/>
        </p:nvSpPr>
        <p:spPr>
          <a:xfrm>
            <a:off x="879838" y="9117190"/>
            <a:ext cx="2688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50%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F9DE541-A2EE-4F9E-B1F7-DB4F249193B2}"/>
              </a:ext>
            </a:extLst>
          </p:cNvPr>
          <p:cNvSpPr txBox="1"/>
          <p:nvPr/>
        </p:nvSpPr>
        <p:spPr>
          <a:xfrm>
            <a:off x="1728454" y="10130278"/>
            <a:ext cx="991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OFF</a:t>
            </a:r>
          </a:p>
        </p:txBody>
      </p:sp>
    </p:spTree>
    <p:extLst>
      <p:ext uri="{BB962C8B-B14F-4D97-AF65-F5344CB8AC3E}">
        <p14:creationId xmlns:p14="http://schemas.microsoft.com/office/powerpoint/2010/main" val="71453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4" dur="2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4" dur="2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3" grpId="2" animBg="1"/>
      <p:bldP spid="33" grpId="3" animBg="1"/>
      <p:bldP spid="33" grpId="4" animBg="1"/>
      <p:bldP spid="34" grpId="0" animBg="1"/>
      <p:bldP spid="34" grpId="1" animBg="1"/>
      <p:bldP spid="34" grpId="2" animBg="1"/>
      <p:bldP spid="34" grpId="3" animBg="1"/>
      <p:bldP spid="34" grpId="4" animBg="1"/>
      <p:bldP spid="35" grpId="0" animBg="1"/>
      <p:bldP spid="35" grpId="1" animBg="1"/>
      <p:bldP spid="35" grpId="2" animBg="1"/>
      <p:bldP spid="35" grpId="3" animBg="1"/>
      <p:bldP spid="35" grpId="4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ICTURE">
            <a:extLst>
              <a:ext uri="{FF2B5EF4-FFF2-40B4-BE49-F238E27FC236}">
                <a16:creationId xmlns:a16="http://schemas.microsoft.com/office/drawing/2014/main" id="{F564BB73-8828-44E8-AB06-2B81B5C2B266}"/>
              </a:ext>
            </a:extLst>
          </p:cNvPr>
          <p:cNvSpPr/>
          <p:nvPr/>
        </p:nvSpPr>
        <p:spPr>
          <a:xfrm flipH="1">
            <a:off x="-7585" y="1272919"/>
            <a:ext cx="7804836" cy="11585832"/>
          </a:xfrm>
          <a:prstGeom prst="rect">
            <a:avLst/>
          </a:prstGeom>
          <a:blipFill>
            <a:blip r:embed="rId2"/>
            <a:srcRect/>
            <a:stretch>
              <a:fillRect l="2" t="-524" r="-22027" b="-2277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dern Love" panose="04090805081005020601" pitchFamily="82" charset="0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8BAF43E-E24E-45E6-ADBE-E36A156F3F3C}"/>
              </a:ext>
            </a:extLst>
          </p:cNvPr>
          <p:cNvSpPr/>
          <p:nvPr/>
        </p:nvSpPr>
        <p:spPr>
          <a:xfrm rot="5400000">
            <a:off x="-1281148" y="1290375"/>
            <a:ext cx="12841711" cy="10260960"/>
          </a:xfrm>
          <a:custGeom>
            <a:avLst/>
            <a:gdLst>
              <a:gd name="connsiteX0" fmla="*/ 3032883 w 8375130"/>
              <a:gd name="connsiteY0" fmla="*/ 5118910 h 8375129"/>
              <a:gd name="connsiteX1" fmla="*/ 4952959 w 8375130"/>
              <a:gd name="connsiteY1" fmla="*/ 3001088 h 8375129"/>
              <a:gd name="connsiteX2" fmla="*/ 8375130 w 8375130"/>
              <a:gd name="connsiteY2" fmla="*/ 2614126 h 8375129"/>
              <a:gd name="connsiteX3" fmla="*/ 8375130 w 8375130"/>
              <a:gd name="connsiteY3" fmla="*/ 0 h 8375129"/>
              <a:gd name="connsiteX4" fmla="*/ 0 w 8375130"/>
              <a:gd name="connsiteY4" fmla="*/ 0 h 8375129"/>
              <a:gd name="connsiteX5" fmla="*/ 0 w 8375130"/>
              <a:gd name="connsiteY5" fmla="*/ 8375130 h 8375129"/>
              <a:gd name="connsiteX6" fmla="*/ 2200798 w 8375130"/>
              <a:gd name="connsiteY6" fmla="*/ 8375130 h 8375129"/>
              <a:gd name="connsiteX7" fmla="*/ 1647884 w 8375130"/>
              <a:gd name="connsiteY7" fmla="*/ 6682268 h 8375129"/>
              <a:gd name="connsiteX8" fmla="*/ 3032883 w 8375130"/>
              <a:gd name="connsiteY8" fmla="*/ 5118910 h 837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75130" h="8375129">
                <a:moveTo>
                  <a:pt x="3032883" y="5118910"/>
                </a:moveTo>
                <a:cubicBezTo>
                  <a:pt x="4227114" y="5237557"/>
                  <a:pt x="3906843" y="3852559"/>
                  <a:pt x="4952959" y="3001088"/>
                </a:cubicBezTo>
                <a:cubicBezTo>
                  <a:pt x="5803655" y="2308589"/>
                  <a:pt x="7522108" y="2514865"/>
                  <a:pt x="8375130" y="2614126"/>
                </a:cubicBezTo>
                <a:lnTo>
                  <a:pt x="8375130" y="0"/>
                </a:lnTo>
                <a:lnTo>
                  <a:pt x="0" y="0"/>
                </a:lnTo>
                <a:lnTo>
                  <a:pt x="0" y="8375130"/>
                </a:lnTo>
                <a:lnTo>
                  <a:pt x="2200798" y="8375130"/>
                </a:lnTo>
                <a:cubicBezTo>
                  <a:pt x="2179860" y="7277056"/>
                  <a:pt x="2142638" y="7375542"/>
                  <a:pt x="1647884" y="6682268"/>
                </a:cubicBezTo>
                <a:cubicBezTo>
                  <a:pt x="1153131" y="5988993"/>
                  <a:pt x="1820815" y="4998712"/>
                  <a:pt x="3032883" y="5118910"/>
                </a:cubicBezTo>
                <a:close/>
              </a:path>
            </a:pathLst>
          </a:custGeom>
          <a:solidFill>
            <a:schemeClr val="accent4">
              <a:lumMod val="50000"/>
              <a:alpha val="65000"/>
            </a:schemeClr>
          </a:solidFill>
          <a:ln w="7752" cap="flat">
            <a:noFill/>
            <a:prstDash val="solid"/>
            <a:miter/>
          </a:ln>
          <a:effectLst>
            <a:outerShdw blurRad="241300" dist="38100" dir="8100000" sx="102000" sy="102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D738B9D-66A1-451D-BEE1-ED33A2CD7728}"/>
              </a:ext>
            </a:extLst>
          </p:cNvPr>
          <p:cNvSpPr/>
          <p:nvPr/>
        </p:nvSpPr>
        <p:spPr>
          <a:xfrm rot="5400000">
            <a:off x="-1277952" y="1293800"/>
            <a:ext cx="12842902" cy="10287001"/>
          </a:xfrm>
          <a:custGeom>
            <a:avLst/>
            <a:gdLst>
              <a:gd name="connsiteX0" fmla="*/ 1053871 w 8375905"/>
              <a:gd name="connsiteY0" fmla="*/ 6544233 h 8375129"/>
              <a:gd name="connsiteX1" fmla="*/ 2855299 w 8375905"/>
              <a:gd name="connsiteY1" fmla="*/ 4821903 h 8375129"/>
              <a:gd name="connsiteX2" fmla="*/ 4320171 w 8375905"/>
              <a:gd name="connsiteY2" fmla="*/ 3139898 h 8375129"/>
              <a:gd name="connsiteX3" fmla="*/ 8375906 w 8375905"/>
              <a:gd name="connsiteY3" fmla="*/ 2621881 h 8375129"/>
              <a:gd name="connsiteX4" fmla="*/ 8375906 w 8375905"/>
              <a:gd name="connsiteY4" fmla="*/ 0 h 8375129"/>
              <a:gd name="connsiteX5" fmla="*/ 0 w 8375905"/>
              <a:gd name="connsiteY5" fmla="*/ 0 h 8375129"/>
              <a:gd name="connsiteX6" fmla="*/ 0 w 8375905"/>
              <a:gd name="connsiteY6" fmla="*/ 8375130 h 8375129"/>
              <a:gd name="connsiteX7" fmla="*/ 2200798 w 8375905"/>
              <a:gd name="connsiteY7" fmla="*/ 8375130 h 8375129"/>
              <a:gd name="connsiteX8" fmla="*/ 1053871 w 8375905"/>
              <a:gd name="connsiteY8" fmla="*/ 6544233 h 8375129"/>
              <a:gd name="connsiteX0" fmla="*/ 1053871 w 8375906"/>
              <a:gd name="connsiteY0" fmla="*/ 6544233 h 8407008"/>
              <a:gd name="connsiteX1" fmla="*/ 2855299 w 8375906"/>
              <a:gd name="connsiteY1" fmla="*/ 4821903 h 8407008"/>
              <a:gd name="connsiteX2" fmla="*/ 4320171 w 8375906"/>
              <a:gd name="connsiteY2" fmla="*/ 3139898 h 8407008"/>
              <a:gd name="connsiteX3" fmla="*/ 8375906 w 8375906"/>
              <a:gd name="connsiteY3" fmla="*/ 2621881 h 8407008"/>
              <a:gd name="connsiteX4" fmla="*/ 8375906 w 8375906"/>
              <a:gd name="connsiteY4" fmla="*/ 0 h 8407008"/>
              <a:gd name="connsiteX5" fmla="*/ 0 w 8375906"/>
              <a:gd name="connsiteY5" fmla="*/ 0 h 8407008"/>
              <a:gd name="connsiteX6" fmla="*/ 0 w 8375906"/>
              <a:gd name="connsiteY6" fmla="*/ 8375130 h 8407008"/>
              <a:gd name="connsiteX7" fmla="*/ 2557260 w 8375906"/>
              <a:gd name="connsiteY7" fmla="*/ 8407008 h 8407008"/>
              <a:gd name="connsiteX8" fmla="*/ 1053871 w 8375906"/>
              <a:gd name="connsiteY8" fmla="*/ 6544233 h 8407008"/>
              <a:gd name="connsiteX0" fmla="*/ 1053871 w 8375906"/>
              <a:gd name="connsiteY0" fmla="*/ 6544233 h 8396383"/>
              <a:gd name="connsiteX1" fmla="*/ 2855299 w 8375906"/>
              <a:gd name="connsiteY1" fmla="*/ 4821903 h 8396383"/>
              <a:gd name="connsiteX2" fmla="*/ 4320171 w 8375906"/>
              <a:gd name="connsiteY2" fmla="*/ 3139898 h 8396383"/>
              <a:gd name="connsiteX3" fmla="*/ 8375906 w 8375906"/>
              <a:gd name="connsiteY3" fmla="*/ 2621881 h 8396383"/>
              <a:gd name="connsiteX4" fmla="*/ 8375906 w 8375906"/>
              <a:gd name="connsiteY4" fmla="*/ 0 h 8396383"/>
              <a:gd name="connsiteX5" fmla="*/ 0 w 8375906"/>
              <a:gd name="connsiteY5" fmla="*/ 0 h 8396383"/>
              <a:gd name="connsiteX6" fmla="*/ 0 w 8375906"/>
              <a:gd name="connsiteY6" fmla="*/ 8375130 h 8396383"/>
              <a:gd name="connsiteX7" fmla="*/ 2623272 w 8375906"/>
              <a:gd name="connsiteY7" fmla="*/ 8396383 h 8396383"/>
              <a:gd name="connsiteX8" fmla="*/ 1053871 w 8375906"/>
              <a:gd name="connsiteY8" fmla="*/ 6544233 h 8396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75906" h="8396383">
                <a:moveTo>
                  <a:pt x="1053871" y="6544233"/>
                </a:moveTo>
                <a:cubicBezTo>
                  <a:pt x="895674" y="5831572"/>
                  <a:pt x="1627722" y="4960713"/>
                  <a:pt x="2855299" y="4821903"/>
                </a:cubicBezTo>
                <a:cubicBezTo>
                  <a:pt x="4082101" y="4683093"/>
                  <a:pt x="3310503" y="4248052"/>
                  <a:pt x="4320171" y="3139898"/>
                </a:cubicBezTo>
                <a:cubicBezTo>
                  <a:pt x="5180173" y="2195370"/>
                  <a:pt x="6772999" y="2500907"/>
                  <a:pt x="8375906" y="2621881"/>
                </a:cubicBezTo>
                <a:lnTo>
                  <a:pt x="8375906" y="0"/>
                </a:lnTo>
                <a:lnTo>
                  <a:pt x="0" y="0"/>
                </a:lnTo>
                <a:lnTo>
                  <a:pt x="0" y="8375130"/>
                </a:lnTo>
                <a:lnTo>
                  <a:pt x="2623272" y="8396383"/>
                </a:lnTo>
                <a:cubicBezTo>
                  <a:pt x="2620170" y="7341737"/>
                  <a:pt x="1200435" y="7204938"/>
                  <a:pt x="1053871" y="654423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7752" cap="flat">
            <a:noFill/>
            <a:prstDash val="solid"/>
            <a:miter/>
          </a:ln>
          <a:effectLst>
            <a:outerShdw blurRad="241300" dist="38100" dir="8100000" sx="102000" sy="102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DFAF683-5E50-458C-8D06-E5B5AE918D9D}"/>
              </a:ext>
            </a:extLst>
          </p:cNvPr>
          <p:cNvGrpSpPr/>
          <p:nvPr/>
        </p:nvGrpSpPr>
        <p:grpSpPr>
          <a:xfrm rot="2700000">
            <a:off x="-323588" y="-1853298"/>
            <a:ext cx="15521778" cy="6044298"/>
            <a:chOff x="455874" y="-510260"/>
            <a:chExt cx="9840833" cy="3832095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BA01296-8DB0-4140-BE0B-626175C5F4B4}"/>
                </a:ext>
              </a:extLst>
            </p:cNvPr>
            <p:cNvSpPr/>
            <p:nvPr/>
          </p:nvSpPr>
          <p:spPr>
            <a:xfrm>
              <a:off x="455874" y="-473404"/>
              <a:ext cx="9717969" cy="3795239"/>
            </a:xfrm>
            <a:custGeom>
              <a:avLst/>
              <a:gdLst>
                <a:gd name="connsiteX0" fmla="*/ 661827 w 8745551"/>
                <a:gd name="connsiteY0" fmla="*/ 658776 h 3089546"/>
                <a:gd name="connsiteX1" fmla="*/ 352618 w 8745551"/>
                <a:gd name="connsiteY1" fmla="*/ 1422820 h 3089546"/>
                <a:gd name="connsiteX2" fmla="*/ 899884 w 8745551"/>
                <a:gd name="connsiteY2" fmla="*/ 1966096 h 3089546"/>
                <a:gd name="connsiteX3" fmla="*/ 2325568 w 8745551"/>
                <a:gd name="connsiteY3" fmla="*/ 2441546 h 3089546"/>
                <a:gd name="connsiteX4" fmla="*/ 4022557 w 8745551"/>
                <a:gd name="connsiteY4" fmla="*/ 2505382 h 3089546"/>
                <a:gd name="connsiteX5" fmla="*/ 5974228 w 8745551"/>
                <a:gd name="connsiteY5" fmla="*/ 2505382 h 3089546"/>
                <a:gd name="connsiteX6" fmla="*/ 7824159 w 8745551"/>
                <a:gd name="connsiteY6" fmla="*/ 2152951 h 3089546"/>
                <a:gd name="connsiteX7" fmla="*/ 8689942 w 8745551"/>
                <a:gd name="connsiteY7" fmla="*/ 1236630 h 3089546"/>
                <a:gd name="connsiteX8" fmla="*/ 6925127 w 8745551"/>
                <a:gd name="connsiteY8" fmla="*/ 31714 h 3089546"/>
                <a:gd name="connsiteX9" fmla="*/ 3530483 w 8745551"/>
                <a:gd name="connsiteY9" fmla="*/ 778469 h 3089546"/>
                <a:gd name="connsiteX10" fmla="*/ 2206539 w 8745551"/>
                <a:gd name="connsiteY10" fmla="*/ 658776 h 3089546"/>
                <a:gd name="connsiteX11" fmla="*/ 661827 w 8745551"/>
                <a:gd name="connsiteY11" fmla="*/ 658776 h 3089546"/>
                <a:gd name="connsiteX0" fmla="*/ 661827 w 8745551"/>
                <a:gd name="connsiteY0" fmla="*/ 1016193 h 3446963"/>
                <a:gd name="connsiteX1" fmla="*/ 352618 w 8745551"/>
                <a:gd name="connsiteY1" fmla="*/ 1780237 h 3446963"/>
                <a:gd name="connsiteX2" fmla="*/ 899884 w 8745551"/>
                <a:gd name="connsiteY2" fmla="*/ 2323513 h 3446963"/>
                <a:gd name="connsiteX3" fmla="*/ 2325568 w 8745551"/>
                <a:gd name="connsiteY3" fmla="*/ 2798963 h 3446963"/>
                <a:gd name="connsiteX4" fmla="*/ 4022557 w 8745551"/>
                <a:gd name="connsiteY4" fmla="*/ 2862799 h 3446963"/>
                <a:gd name="connsiteX5" fmla="*/ 5974228 w 8745551"/>
                <a:gd name="connsiteY5" fmla="*/ 2862799 h 3446963"/>
                <a:gd name="connsiteX6" fmla="*/ 7824159 w 8745551"/>
                <a:gd name="connsiteY6" fmla="*/ 2510368 h 3446963"/>
                <a:gd name="connsiteX7" fmla="*/ 8689942 w 8745551"/>
                <a:gd name="connsiteY7" fmla="*/ 1594047 h 3446963"/>
                <a:gd name="connsiteX8" fmla="*/ 6925127 w 8745551"/>
                <a:gd name="connsiteY8" fmla="*/ 389131 h 3446963"/>
                <a:gd name="connsiteX9" fmla="*/ 3322239 w 8745551"/>
                <a:gd name="connsiteY9" fmla="*/ 2109 h 3446963"/>
                <a:gd name="connsiteX10" fmla="*/ 2206539 w 8745551"/>
                <a:gd name="connsiteY10" fmla="*/ 1016193 h 3446963"/>
                <a:gd name="connsiteX11" fmla="*/ 661827 w 8745551"/>
                <a:gd name="connsiteY11" fmla="*/ 1016193 h 3446963"/>
                <a:gd name="connsiteX0" fmla="*/ 661827 w 8745551"/>
                <a:gd name="connsiteY0" fmla="*/ 1213196 h 3643966"/>
                <a:gd name="connsiteX1" fmla="*/ 352618 w 8745551"/>
                <a:gd name="connsiteY1" fmla="*/ 1977240 h 3643966"/>
                <a:gd name="connsiteX2" fmla="*/ 899884 w 8745551"/>
                <a:gd name="connsiteY2" fmla="*/ 2520516 h 3643966"/>
                <a:gd name="connsiteX3" fmla="*/ 2325568 w 8745551"/>
                <a:gd name="connsiteY3" fmla="*/ 2995966 h 3643966"/>
                <a:gd name="connsiteX4" fmla="*/ 4022557 w 8745551"/>
                <a:gd name="connsiteY4" fmla="*/ 3059802 h 3643966"/>
                <a:gd name="connsiteX5" fmla="*/ 5974228 w 8745551"/>
                <a:gd name="connsiteY5" fmla="*/ 3059802 h 3643966"/>
                <a:gd name="connsiteX6" fmla="*/ 7824159 w 8745551"/>
                <a:gd name="connsiteY6" fmla="*/ 2707371 h 3643966"/>
                <a:gd name="connsiteX7" fmla="*/ 8689942 w 8745551"/>
                <a:gd name="connsiteY7" fmla="*/ 1791050 h 3643966"/>
                <a:gd name="connsiteX8" fmla="*/ 6925127 w 8745551"/>
                <a:gd name="connsiteY8" fmla="*/ 586134 h 3643966"/>
                <a:gd name="connsiteX9" fmla="*/ 3322239 w 8745551"/>
                <a:gd name="connsiteY9" fmla="*/ 199112 h 3643966"/>
                <a:gd name="connsiteX10" fmla="*/ 1836326 w 8745551"/>
                <a:gd name="connsiteY10" fmla="*/ 56280 h 3643966"/>
                <a:gd name="connsiteX11" fmla="*/ 661827 w 8745551"/>
                <a:gd name="connsiteY11" fmla="*/ 1213196 h 3643966"/>
                <a:gd name="connsiteX0" fmla="*/ 310227 w 8972408"/>
                <a:gd name="connsiteY0" fmla="*/ 377523 h 3594995"/>
                <a:gd name="connsiteX1" fmla="*/ 579475 w 8972408"/>
                <a:gd name="connsiteY1" fmla="*/ 1928269 h 3594995"/>
                <a:gd name="connsiteX2" fmla="*/ 1126741 w 8972408"/>
                <a:gd name="connsiteY2" fmla="*/ 2471545 h 3594995"/>
                <a:gd name="connsiteX3" fmla="*/ 2552425 w 8972408"/>
                <a:gd name="connsiteY3" fmla="*/ 2946995 h 3594995"/>
                <a:gd name="connsiteX4" fmla="*/ 4249414 w 8972408"/>
                <a:gd name="connsiteY4" fmla="*/ 3010831 h 3594995"/>
                <a:gd name="connsiteX5" fmla="*/ 6201085 w 8972408"/>
                <a:gd name="connsiteY5" fmla="*/ 3010831 h 3594995"/>
                <a:gd name="connsiteX6" fmla="*/ 8051016 w 8972408"/>
                <a:gd name="connsiteY6" fmla="*/ 2658400 h 3594995"/>
                <a:gd name="connsiteX7" fmla="*/ 8916799 w 8972408"/>
                <a:gd name="connsiteY7" fmla="*/ 1742079 h 3594995"/>
                <a:gd name="connsiteX8" fmla="*/ 7151984 w 8972408"/>
                <a:gd name="connsiteY8" fmla="*/ 537163 h 3594995"/>
                <a:gd name="connsiteX9" fmla="*/ 3549096 w 8972408"/>
                <a:gd name="connsiteY9" fmla="*/ 150141 h 3594995"/>
                <a:gd name="connsiteX10" fmla="*/ 2063183 w 8972408"/>
                <a:gd name="connsiteY10" fmla="*/ 7309 h 3594995"/>
                <a:gd name="connsiteX11" fmla="*/ 310227 w 8972408"/>
                <a:gd name="connsiteY11" fmla="*/ 377523 h 3594995"/>
                <a:gd name="connsiteX0" fmla="*/ 310227 w 9660229"/>
                <a:gd name="connsiteY0" fmla="*/ 577766 h 3795238"/>
                <a:gd name="connsiteX1" fmla="*/ 579475 w 9660229"/>
                <a:gd name="connsiteY1" fmla="*/ 2128512 h 3795238"/>
                <a:gd name="connsiteX2" fmla="*/ 1126741 w 9660229"/>
                <a:gd name="connsiteY2" fmla="*/ 2671788 h 3795238"/>
                <a:gd name="connsiteX3" fmla="*/ 2552425 w 9660229"/>
                <a:gd name="connsiteY3" fmla="*/ 3147238 h 3795238"/>
                <a:gd name="connsiteX4" fmla="*/ 4249414 w 9660229"/>
                <a:gd name="connsiteY4" fmla="*/ 3211074 h 3795238"/>
                <a:gd name="connsiteX5" fmla="*/ 6201085 w 9660229"/>
                <a:gd name="connsiteY5" fmla="*/ 3211074 h 3795238"/>
                <a:gd name="connsiteX6" fmla="*/ 8051016 w 9660229"/>
                <a:gd name="connsiteY6" fmla="*/ 2858643 h 3795238"/>
                <a:gd name="connsiteX7" fmla="*/ 8916799 w 9660229"/>
                <a:gd name="connsiteY7" fmla="*/ 1942322 h 3795238"/>
                <a:gd name="connsiteX8" fmla="*/ 9590163 w 9660229"/>
                <a:gd name="connsiteY8" fmla="*/ 30505 h 3795238"/>
                <a:gd name="connsiteX9" fmla="*/ 7151984 w 9660229"/>
                <a:gd name="connsiteY9" fmla="*/ 737406 h 3795238"/>
                <a:gd name="connsiteX10" fmla="*/ 3549096 w 9660229"/>
                <a:gd name="connsiteY10" fmla="*/ 350384 h 3795238"/>
                <a:gd name="connsiteX11" fmla="*/ 2063183 w 9660229"/>
                <a:gd name="connsiteY11" fmla="*/ 207552 h 3795238"/>
                <a:gd name="connsiteX12" fmla="*/ 310227 w 9660229"/>
                <a:gd name="connsiteY12" fmla="*/ 577766 h 3795238"/>
                <a:gd name="connsiteX0" fmla="*/ 310227 w 9717969"/>
                <a:gd name="connsiteY0" fmla="*/ 577766 h 3795238"/>
                <a:gd name="connsiteX1" fmla="*/ 579475 w 9717969"/>
                <a:gd name="connsiteY1" fmla="*/ 2128512 h 3795238"/>
                <a:gd name="connsiteX2" fmla="*/ 1126741 w 9717969"/>
                <a:gd name="connsiteY2" fmla="*/ 2671788 h 3795238"/>
                <a:gd name="connsiteX3" fmla="*/ 2552425 w 9717969"/>
                <a:gd name="connsiteY3" fmla="*/ 3147238 h 3795238"/>
                <a:gd name="connsiteX4" fmla="*/ 4249414 w 9717969"/>
                <a:gd name="connsiteY4" fmla="*/ 3211074 h 3795238"/>
                <a:gd name="connsiteX5" fmla="*/ 6201085 w 9717969"/>
                <a:gd name="connsiteY5" fmla="*/ 3211074 h 3795238"/>
                <a:gd name="connsiteX6" fmla="*/ 8051016 w 9717969"/>
                <a:gd name="connsiteY6" fmla="*/ 2858643 h 3795238"/>
                <a:gd name="connsiteX7" fmla="*/ 9356427 w 9717969"/>
                <a:gd name="connsiteY7" fmla="*/ 1502695 h 3795238"/>
                <a:gd name="connsiteX8" fmla="*/ 9590163 w 9717969"/>
                <a:gd name="connsiteY8" fmla="*/ 30505 h 3795238"/>
                <a:gd name="connsiteX9" fmla="*/ 7151984 w 9717969"/>
                <a:gd name="connsiteY9" fmla="*/ 737406 h 3795238"/>
                <a:gd name="connsiteX10" fmla="*/ 3549096 w 9717969"/>
                <a:gd name="connsiteY10" fmla="*/ 350384 h 3795238"/>
                <a:gd name="connsiteX11" fmla="*/ 2063183 w 9717969"/>
                <a:gd name="connsiteY11" fmla="*/ 207552 h 3795238"/>
                <a:gd name="connsiteX12" fmla="*/ 310227 w 9717969"/>
                <a:gd name="connsiteY12" fmla="*/ 577766 h 3795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17969" h="3795238">
                  <a:moveTo>
                    <a:pt x="310227" y="577766"/>
                  </a:moveTo>
                  <a:cubicBezTo>
                    <a:pt x="-466452" y="1234086"/>
                    <a:pt x="443389" y="1779508"/>
                    <a:pt x="579475" y="2128512"/>
                  </a:cubicBezTo>
                  <a:cubicBezTo>
                    <a:pt x="715561" y="2477516"/>
                    <a:pt x="1126741" y="2179714"/>
                    <a:pt x="1126741" y="2671788"/>
                  </a:cubicBezTo>
                  <a:cubicBezTo>
                    <a:pt x="1126741" y="3163862"/>
                    <a:pt x="1415335" y="3794913"/>
                    <a:pt x="2552425" y="3147238"/>
                  </a:cubicBezTo>
                  <a:cubicBezTo>
                    <a:pt x="3339078" y="2699052"/>
                    <a:pt x="3971459" y="2958388"/>
                    <a:pt x="4249414" y="3211074"/>
                  </a:cubicBezTo>
                  <a:cubicBezTo>
                    <a:pt x="4826603" y="3736396"/>
                    <a:pt x="5929779" y="4208521"/>
                    <a:pt x="6201085" y="3211074"/>
                  </a:cubicBezTo>
                  <a:cubicBezTo>
                    <a:pt x="6472390" y="2213628"/>
                    <a:pt x="7525126" y="3143373"/>
                    <a:pt x="8051016" y="2858643"/>
                  </a:cubicBezTo>
                  <a:cubicBezTo>
                    <a:pt x="8576906" y="2573913"/>
                    <a:pt x="9099903" y="1974051"/>
                    <a:pt x="9356427" y="1502695"/>
                  </a:cubicBezTo>
                  <a:cubicBezTo>
                    <a:pt x="9612951" y="1031339"/>
                    <a:pt x="9884299" y="231324"/>
                    <a:pt x="9590163" y="30505"/>
                  </a:cubicBezTo>
                  <a:cubicBezTo>
                    <a:pt x="9296027" y="-170314"/>
                    <a:pt x="8158828" y="684093"/>
                    <a:pt x="7151984" y="737406"/>
                  </a:cubicBezTo>
                  <a:cubicBezTo>
                    <a:pt x="6145140" y="790719"/>
                    <a:pt x="4635648" y="401587"/>
                    <a:pt x="3549096" y="350384"/>
                  </a:cubicBezTo>
                  <a:cubicBezTo>
                    <a:pt x="2462545" y="299182"/>
                    <a:pt x="2602994" y="169655"/>
                    <a:pt x="2063183" y="207552"/>
                  </a:cubicBezTo>
                  <a:cubicBezTo>
                    <a:pt x="1523372" y="245449"/>
                    <a:pt x="943273" y="43134"/>
                    <a:pt x="310227" y="577766"/>
                  </a:cubicBezTo>
                  <a:close/>
                </a:path>
              </a:pathLst>
            </a:custGeom>
            <a:solidFill>
              <a:srgbClr val="FFC000">
                <a:alpha val="17000"/>
              </a:srgbClr>
            </a:solidFill>
            <a:ln w="6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955E1B2-B8CA-4E71-BFE8-D93115A6D5ED}"/>
                </a:ext>
              </a:extLst>
            </p:cNvPr>
            <p:cNvSpPr/>
            <p:nvPr/>
          </p:nvSpPr>
          <p:spPr>
            <a:xfrm>
              <a:off x="949667" y="-510260"/>
              <a:ext cx="9347040" cy="3698664"/>
            </a:xfrm>
            <a:custGeom>
              <a:avLst/>
              <a:gdLst>
                <a:gd name="connsiteX0" fmla="*/ 13041 w 9347040"/>
                <a:gd name="connsiteY0" fmla="*/ 1265672 h 3698664"/>
                <a:gd name="connsiteX1" fmla="*/ 725883 w 9347040"/>
                <a:gd name="connsiteY1" fmla="*/ 2589617 h 3698664"/>
                <a:gd name="connsiteX2" fmla="*/ 1591667 w 9347040"/>
                <a:gd name="connsiteY2" fmla="*/ 3353661 h 3698664"/>
                <a:gd name="connsiteX3" fmla="*/ 3153003 w 9347040"/>
                <a:gd name="connsiteY3" fmla="*/ 3353661 h 3698664"/>
                <a:gd name="connsiteX4" fmla="*/ 4391832 w 9347040"/>
                <a:gd name="connsiteY4" fmla="*/ 2946038 h 3698664"/>
                <a:gd name="connsiteX5" fmla="*/ 6088821 w 9347040"/>
                <a:gd name="connsiteY5" fmla="*/ 3523227 h 3698664"/>
                <a:gd name="connsiteX6" fmla="*/ 8091694 w 9347040"/>
                <a:gd name="connsiteY6" fmla="*/ 1910688 h 3698664"/>
                <a:gd name="connsiteX7" fmla="*/ 9109755 w 9347040"/>
                <a:gd name="connsiteY7" fmla="*/ 604032 h 3698664"/>
                <a:gd name="connsiteX8" fmla="*/ 8310468 w 9347040"/>
                <a:gd name="connsiteY8" fmla="*/ 26843 h 3698664"/>
                <a:gd name="connsiteX9" fmla="*/ 4458993 w 9347040"/>
                <a:gd name="connsiteY9" fmla="*/ 298149 h 3698664"/>
                <a:gd name="connsiteX10" fmla="*/ 3915718 w 9347040"/>
                <a:gd name="connsiteY10" fmla="*/ 741680 h 3698664"/>
                <a:gd name="connsiteX11" fmla="*/ 13041 w 9347040"/>
                <a:gd name="connsiteY11" fmla="*/ 1265672 h 369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347040" h="3698664">
                  <a:moveTo>
                    <a:pt x="13041" y="1265672"/>
                  </a:moveTo>
                  <a:cubicBezTo>
                    <a:pt x="-43481" y="1803629"/>
                    <a:pt x="64243" y="2402761"/>
                    <a:pt x="725883" y="2589617"/>
                  </a:cubicBezTo>
                  <a:cubicBezTo>
                    <a:pt x="1387523" y="2776472"/>
                    <a:pt x="1429415" y="3124913"/>
                    <a:pt x="1591667" y="3353661"/>
                  </a:cubicBezTo>
                  <a:cubicBezTo>
                    <a:pt x="1930798" y="3831770"/>
                    <a:pt x="2694843" y="3795197"/>
                    <a:pt x="3153003" y="3353661"/>
                  </a:cubicBezTo>
                  <a:cubicBezTo>
                    <a:pt x="3611164" y="2912125"/>
                    <a:pt x="3899758" y="2572993"/>
                    <a:pt x="4391832" y="2946038"/>
                  </a:cubicBezTo>
                  <a:cubicBezTo>
                    <a:pt x="4883906" y="3319083"/>
                    <a:pt x="5512297" y="3913561"/>
                    <a:pt x="6088821" y="3523227"/>
                  </a:cubicBezTo>
                  <a:cubicBezTo>
                    <a:pt x="6666010" y="3132893"/>
                    <a:pt x="7209286" y="1758411"/>
                    <a:pt x="8091694" y="1910688"/>
                  </a:cubicBezTo>
                  <a:cubicBezTo>
                    <a:pt x="8974102" y="2063630"/>
                    <a:pt x="9754770" y="1078817"/>
                    <a:pt x="9109755" y="604032"/>
                  </a:cubicBezTo>
                  <a:cubicBezTo>
                    <a:pt x="8464739" y="129248"/>
                    <a:pt x="8310468" y="26843"/>
                    <a:pt x="8310468" y="26843"/>
                  </a:cubicBezTo>
                  <a:cubicBezTo>
                    <a:pt x="8310468" y="26843"/>
                    <a:pt x="4917819" y="-126098"/>
                    <a:pt x="4458993" y="298149"/>
                  </a:cubicBezTo>
                  <a:cubicBezTo>
                    <a:pt x="4000168" y="722396"/>
                    <a:pt x="3915718" y="741680"/>
                    <a:pt x="3915718" y="741680"/>
                  </a:cubicBezTo>
                  <a:lnTo>
                    <a:pt x="13041" y="1265672"/>
                  </a:lnTo>
                  <a:close/>
                </a:path>
              </a:pathLst>
            </a:custGeom>
            <a:solidFill>
              <a:schemeClr val="accent2">
                <a:alpha val="15000"/>
              </a:schemeClr>
            </a:solidFill>
            <a:ln w="6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A14F12C-ECAC-4F3A-AB68-3563EB73B234}"/>
              </a:ext>
            </a:extLst>
          </p:cNvPr>
          <p:cNvGrpSpPr/>
          <p:nvPr/>
        </p:nvGrpSpPr>
        <p:grpSpPr>
          <a:xfrm>
            <a:off x="4353325" y="352600"/>
            <a:ext cx="1580351" cy="836763"/>
            <a:chOff x="644533" y="352600"/>
            <a:chExt cx="1580351" cy="836763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47578CE-65EE-4706-856A-7FE312582506}"/>
                </a:ext>
              </a:extLst>
            </p:cNvPr>
            <p:cNvSpPr txBox="1"/>
            <p:nvPr/>
          </p:nvSpPr>
          <p:spPr>
            <a:xfrm>
              <a:off x="644533" y="352600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spc="0" baseline="0" dirty="0">
                  <a:solidFill>
                    <a:schemeClr val="bg1"/>
                  </a:solidFill>
                  <a:effectLst>
                    <a:outerShdw blurRad="1397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YOUR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1AC739F-5B7F-4E65-B122-8B4571CA378A}"/>
                </a:ext>
              </a:extLst>
            </p:cNvPr>
            <p:cNvSpPr txBox="1"/>
            <p:nvPr/>
          </p:nvSpPr>
          <p:spPr>
            <a:xfrm>
              <a:off x="644533" y="723566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  <a:effectLst>
                    <a:outerShdw blurRad="1397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LOGO</a:t>
              </a:r>
              <a:endParaRPr lang="en-US" sz="3200" spc="0" baseline="0" dirty="0">
                <a:solidFill>
                  <a:schemeClr val="bg1"/>
                </a:solidFill>
                <a:effectLst>
                  <a:outerShdw blurRad="1397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FE7B9D1A-7297-43A3-BB50-0CA16B34AF03}"/>
              </a:ext>
            </a:extLst>
          </p:cNvPr>
          <p:cNvSpPr txBox="1"/>
          <p:nvPr/>
        </p:nvSpPr>
        <p:spPr>
          <a:xfrm>
            <a:off x="2554383" y="470370"/>
            <a:ext cx="712954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600" i="1" dirty="0" err="1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Anabelle Script Light" panose="02000000000000000000" pitchFamily="2" charset="0"/>
                <a:cs typeface="Segoe UI" panose="020B0502040204020203" pitchFamily="34" charset="0"/>
              </a:rPr>
              <a:t>Inovative</a:t>
            </a:r>
            <a:endParaRPr lang="en-US" sz="16600" i="1" dirty="0">
              <a:solidFill>
                <a:schemeClr val="tx2">
                  <a:lumMod val="50000"/>
                </a:schemeClr>
              </a:solidFill>
              <a:effectLst>
                <a:outerShdw blurRad="101600" dist="38100" dir="5400000" sx="102000" sy="102000" algn="t" rotWithShape="0">
                  <a:prstClr val="black">
                    <a:alpha val="30000"/>
                  </a:prstClr>
                </a:outerShdw>
              </a:effectLst>
              <a:latin typeface="Anabelle Script Light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3C93E7-08BF-470F-B543-4827ED7BF76B}"/>
              </a:ext>
            </a:extLst>
          </p:cNvPr>
          <p:cNvSpPr txBox="1"/>
          <p:nvPr/>
        </p:nvSpPr>
        <p:spPr>
          <a:xfrm>
            <a:off x="4952788" y="2329127"/>
            <a:ext cx="4552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i="1" spc="300" dirty="0">
                <a:solidFill>
                  <a:schemeClr val="accent2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DESIGN.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8F6FDE2-10A2-4466-8147-FDCA808043B1}"/>
              </a:ext>
            </a:extLst>
          </p:cNvPr>
          <p:cNvSpPr/>
          <p:nvPr/>
        </p:nvSpPr>
        <p:spPr>
          <a:xfrm>
            <a:off x="4269347" y="2966427"/>
            <a:ext cx="56267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Lorem ipsum dolor sit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magna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</a:t>
            </a:r>
          </a:p>
          <a:p>
            <a:pPr algn="r"/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minim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16" name="Graphic 31">
            <a:extLst>
              <a:ext uri="{FF2B5EF4-FFF2-40B4-BE49-F238E27FC236}">
                <a16:creationId xmlns:a16="http://schemas.microsoft.com/office/drawing/2014/main" id="{48AF9FF2-7391-4602-A3CB-5EED37C84826}"/>
              </a:ext>
            </a:extLst>
          </p:cNvPr>
          <p:cNvGrpSpPr/>
          <p:nvPr/>
        </p:nvGrpSpPr>
        <p:grpSpPr>
          <a:xfrm rot="5400000">
            <a:off x="-617893" y="2047005"/>
            <a:ext cx="2676674" cy="105856"/>
            <a:chOff x="8032297" y="12070046"/>
            <a:chExt cx="2676674" cy="105856"/>
          </a:xfrm>
          <a:solidFill>
            <a:schemeClr val="tx2">
              <a:lumMod val="50000"/>
            </a:schemeClr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12EEF26-C737-4654-A8D9-8611A14DD1F8}"/>
                </a:ext>
              </a:extLst>
            </p:cNvPr>
            <p:cNvSpPr/>
            <p:nvPr/>
          </p:nvSpPr>
          <p:spPr>
            <a:xfrm>
              <a:off x="8032297" y="12070046"/>
              <a:ext cx="105857" cy="105856"/>
            </a:xfrm>
            <a:custGeom>
              <a:avLst/>
              <a:gdLst>
                <a:gd name="connsiteX0" fmla="*/ 105857 w 105857"/>
                <a:gd name="connsiteY0" fmla="*/ 52928 h 105856"/>
                <a:gd name="connsiteX1" fmla="*/ 52929 w 105857"/>
                <a:gd name="connsiteY1" fmla="*/ 0 h 105856"/>
                <a:gd name="connsiteX2" fmla="*/ 0 w 105857"/>
                <a:gd name="connsiteY2" fmla="*/ 52928 h 105856"/>
                <a:gd name="connsiteX3" fmla="*/ 52929 w 105857"/>
                <a:gd name="connsiteY3" fmla="*/ 105857 h 105856"/>
                <a:gd name="connsiteX4" fmla="*/ 105857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105857" y="52928"/>
                  </a:moveTo>
                  <a:cubicBezTo>
                    <a:pt x="105857" y="22683"/>
                    <a:pt x="83173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ubicBezTo>
                    <a:pt x="0" y="83173"/>
                    <a:pt x="22684" y="105857"/>
                    <a:pt x="52929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3C75A38-5A18-4F38-965B-32B0A6DC2C3B}"/>
                </a:ext>
              </a:extLst>
            </p:cNvPr>
            <p:cNvSpPr/>
            <p:nvPr/>
          </p:nvSpPr>
          <p:spPr>
            <a:xfrm>
              <a:off x="8319624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FD8DC61-66B8-4576-AF2F-61CEC21DE73F}"/>
                </a:ext>
              </a:extLst>
            </p:cNvPr>
            <p:cNvSpPr/>
            <p:nvPr/>
          </p:nvSpPr>
          <p:spPr>
            <a:xfrm>
              <a:off x="8606950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4" y="105857"/>
                    <a:pt x="105857" y="83173"/>
                    <a:pt x="105857" y="52928"/>
                  </a:cubicBezTo>
                  <a:cubicBezTo>
                    <a:pt x="105857" y="22683"/>
                    <a:pt x="83174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0F19A03-6162-4073-A940-48E4BC8BF53B}"/>
                </a:ext>
              </a:extLst>
            </p:cNvPr>
            <p:cNvSpPr/>
            <p:nvPr/>
          </p:nvSpPr>
          <p:spPr>
            <a:xfrm>
              <a:off x="8886716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8CCFF74-02B7-4A35-BC56-170AEA3CBA7E}"/>
                </a:ext>
              </a:extLst>
            </p:cNvPr>
            <p:cNvSpPr/>
            <p:nvPr/>
          </p:nvSpPr>
          <p:spPr>
            <a:xfrm>
              <a:off x="9174042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4" y="105857"/>
                    <a:pt x="105857" y="83173"/>
                    <a:pt x="105857" y="52928"/>
                  </a:cubicBezTo>
                  <a:cubicBezTo>
                    <a:pt x="105857" y="22683"/>
                    <a:pt x="83174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715B62A-AFAB-484B-81F6-26A7D253DD30}"/>
                </a:ext>
              </a:extLst>
            </p:cNvPr>
            <p:cNvSpPr/>
            <p:nvPr/>
          </p:nvSpPr>
          <p:spPr>
            <a:xfrm>
              <a:off x="9461369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ED021BF3-CBAE-4153-86E5-451FBB9E6ABA}"/>
                </a:ext>
              </a:extLst>
            </p:cNvPr>
            <p:cNvSpPr/>
            <p:nvPr/>
          </p:nvSpPr>
          <p:spPr>
            <a:xfrm>
              <a:off x="9748696" y="12070046"/>
              <a:ext cx="105856" cy="105856"/>
            </a:xfrm>
            <a:custGeom>
              <a:avLst/>
              <a:gdLst>
                <a:gd name="connsiteX0" fmla="*/ 0 w 105856"/>
                <a:gd name="connsiteY0" fmla="*/ 52928 h 105856"/>
                <a:gd name="connsiteX1" fmla="*/ 52928 w 105856"/>
                <a:gd name="connsiteY1" fmla="*/ 105857 h 105856"/>
                <a:gd name="connsiteX2" fmla="*/ 105857 w 105856"/>
                <a:gd name="connsiteY2" fmla="*/ 52928 h 105856"/>
                <a:gd name="connsiteX3" fmla="*/ 52928 w 105856"/>
                <a:gd name="connsiteY3" fmla="*/ 0 h 105856"/>
                <a:gd name="connsiteX4" fmla="*/ 0 w 105856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6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CF5130B-5C0F-4016-8883-EB72DB42B9C8}"/>
                </a:ext>
              </a:extLst>
            </p:cNvPr>
            <p:cNvSpPr/>
            <p:nvPr/>
          </p:nvSpPr>
          <p:spPr>
            <a:xfrm>
              <a:off x="10028461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D2294A2-0C2D-45A4-A007-373E214E9244}"/>
                </a:ext>
              </a:extLst>
            </p:cNvPr>
            <p:cNvSpPr/>
            <p:nvPr/>
          </p:nvSpPr>
          <p:spPr>
            <a:xfrm>
              <a:off x="10315788" y="12070046"/>
              <a:ext cx="105856" cy="105856"/>
            </a:xfrm>
            <a:custGeom>
              <a:avLst/>
              <a:gdLst>
                <a:gd name="connsiteX0" fmla="*/ 0 w 105856"/>
                <a:gd name="connsiteY0" fmla="*/ 52928 h 105856"/>
                <a:gd name="connsiteX1" fmla="*/ 52928 w 105856"/>
                <a:gd name="connsiteY1" fmla="*/ 105857 h 105856"/>
                <a:gd name="connsiteX2" fmla="*/ 105857 w 105856"/>
                <a:gd name="connsiteY2" fmla="*/ 52928 h 105856"/>
                <a:gd name="connsiteX3" fmla="*/ 52928 w 105856"/>
                <a:gd name="connsiteY3" fmla="*/ 0 h 105856"/>
                <a:gd name="connsiteX4" fmla="*/ 0 w 105856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6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42D50EF-E491-43A4-AAAE-AEE406F39196}"/>
                </a:ext>
              </a:extLst>
            </p:cNvPr>
            <p:cNvSpPr/>
            <p:nvPr/>
          </p:nvSpPr>
          <p:spPr>
            <a:xfrm>
              <a:off x="10603114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2216D55E-9D9A-4D6B-9735-E36E24C3DCB6}"/>
              </a:ext>
            </a:extLst>
          </p:cNvPr>
          <p:cNvSpPr/>
          <p:nvPr/>
        </p:nvSpPr>
        <p:spPr>
          <a:xfrm>
            <a:off x="7978929" y="8292231"/>
            <a:ext cx="2109581" cy="393183"/>
          </a:xfrm>
          <a:custGeom>
            <a:avLst/>
            <a:gdLst>
              <a:gd name="connsiteX0" fmla="*/ 1194674 w 2109581"/>
              <a:gd name="connsiteY0" fmla="*/ 105857 h 393183"/>
              <a:gd name="connsiteX1" fmla="*/ 1247602 w 2109581"/>
              <a:gd name="connsiteY1" fmla="*/ 52929 h 393183"/>
              <a:gd name="connsiteX2" fmla="*/ 1194674 w 2109581"/>
              <a:gd name="connsiteY2" fmla="*/ 0 h 393183"/>
              <a:gd name="connsiteX3" fmla="*/ 1141745 w 2109581"/>
              <a:gd name="connsiteY3" fmla="*/ 52929 h 393183"/>
              <a:gd name="connsiteX4" fmla="*/ 1194674 w 2109581"/>
              <a:gd name="connsiteY4" fmla="*/ 105857 h 393183"/>
              <a:gd name="connsiteX5" fmla="*/ 1482000 w 2109581"/>
              <a:gd name="connsiteY5" fmla="*/ 393184 h 393183"/>
              <a:gd name="connsiteX6" fmla="*/ 1534929 w 2109581"/>
              <a:gd name="connsiteY6" fmla="*/ 340255 h 393183"/>
              <a:gd name="connsiteX7" fmla="*/ 1482000 w 2109581"/>
              <a:gd name="connsiteY7" fmla="*/ 287327 h 393183"/>
              <a:gd name="connsiteX8" fmla="*/ 1429072 w 2109581"/>
              <a:gd name="connsiteY8" fmla="*/ 340255 h 393183"/>
              <a:gd name="connsiteX9" fmla="*/ 1482000 w 2109581"/>
              <a:gd name="connsiteY9" fmla="*/ 393184 h 393183"/>
              <a:gd name="connsiteX10" fmla="*/ 1769327 w 2109581"/>
              <a:gd name="connsiteY10" fmla="*/ 393184 h 393183"/>
              <a:gd name="connsiteX11" fmla="*/ 1822256 w 2109581"/>
              <a:gd name="connsiteY11" fmla="*/ 340255 h 393183"/>
              <a:gd name="connsiteX12" fmla="*/ 1769327 w 2109581"/>
              <a:gd name="connsiteY12" fmla="*/ 287327 h 393183"/>
              <a:gd name="connsiteX13" fmla="*/ 1716398 w 2109581"/>
              <a:gd name="connsiteY13" fmla="*/ 340255 h 393183"/>
              <a:gd name="connsiteX14" fmla="*/ 1769327 w 2109581"/>
              <a:gd name="connsiteY14" fmla="*/ 393184 h 393183"/>
              <a:gd name="connsiteX15" fmla="*/ 1769327 w 2109581"/>
              <a:gd name="connsiteY15" fmla="*/ 105857 h 393183"/>
              <a:gd name="connsiteX16" fmla="*/ 1822256 w 2109581"/>
              <a:gd name="connsiteY16" fmla="*/ 52929 h 393183"/>
              <a:gd name="connsiteX17" fmla="*/ 1769327 w 2109581"/>
              <a:gd name="connsiteY17" fmla="*/ 0 h 393183"/>
              <a:gd name="connsiteX18" fmla="*/ 1716398 w 2109581"/>
              <a:gd name="connsiteY18" fmla="*/ 52929 h 393183"/>
              <a:gd name="connsiteX19" fmla="*/ 1769327 w 2109581"/>
              <a:gd name="connsiteY19" fmla="*/ 105857 h 393183"/>
              <a:gd name="connsiteX20" fmla="*/ 2056654 w 2109581"/>
              <a:gd name="connsiteY20" fmla="*/ 105857 h 393183"/>
              <a:gd name="connsiteX21" fmla="*/ 2109582 w 2109581"/>
              <a:gd name="connsiteY21" fmla="*/ 52929 h 393183"/>
              <a:gd name="connsiteX22" fmla="*/ 2056654 w 2109581"/>
              <a:gd name="connsiteY22" fmla="*/ 0 h 393183"/>
              <a:gd name="connsiteX23" fmla="*/ 2003725 w 2109581"/>
              <a:gd name="connsiteY23" fmla="*/ 52929 h 393183"/>
              <a:gd name="connsiteX24" fmla="*/ 2056654 w 2109581"/>
              <a:gd name="connsiteY24" fmla="*/ 105857 h 393183"/>
              <a:gd name="connsiteX25" fmla="*/ 2056654 w 2109581"/>
              <a:gd name="connsiteY25" fmla="*/ 393184 h 393183"/>
              <a:gd name="connsiteX26" fmla="*/ 2109582 w 2109581"/>
              <a:gd name="connsiteY26" fmla="*/ 340255 h 393183"/>
              <a:gd name="connsiteX27" fmla="*/ 2056654 w 2109581"/>
              <a:gd name="connsiteY27" fmla="*/ 287327 h 393183"/>
              <a:gd name="connsiteX28" fmla="*/ 2003725 w 2109581"/>
              <a:gd name="connsiteY28" fmla="*/ 340255 h 393183"/>
              <a:gd name="connsiteX29" fmla="*/ 2056654 w 2109581"/>
              <a:gd name="connsiteY29" fmla="*/ 393184 h 393183"/>
              <a:gd name="connsiteX30" fmla="*/ 52929 w 2109581"/>
              <a:gd name="connsiteY30" fmla="*/ 287327 h 393183"/>
              <a:gd name="connsiteX31" fmla="*/ 0 w 2109581"/>
              <a:gd name="connsiteY31" fmla="*/ 340255 h 393183"/>
              <a:gd name="connsiteX32" fmla="*/ 52929 w 2109581"/>
              <a:gd name="connsiteY32" fmla="*/ 393184 h 393183"/>
              <a:gd name="connsiteX33" fmla="*/ 105857 w 2109581"/>
              <a:gd name="connsiteY33" fmla="*/ 340255 h 393183"/>
              <a:gd name="connsiteX34" fmla="*/ 52929 w 2109581"/>
              <a:gd name="connsiteY34" fmla="*/ 287327 h 393183"/>
              <a:gd name="connsiteX35" fmla="*/ 1482000 w 2109581"/>
              <a:gd name="connsiteY35" fmla="*/ 105857 h 393183"/>
              <a:gd name="connsiteX36" fmla="*/ 1534929 w 2109581"/>
              <a:gd name="connsiteY36" fmla="*/ 52929 h 393183"/>
              <a:gd name="connsiteX37" fmla="*/ 1482000 w 2109581"/>
              <a:gd name="connsiteY37" fmla="*/ 0 h 393183"/>
              <a:gd name="connsiteX38" fmla="*/ 1429072 w 2109581"/>
              <a:gd name="connsiteY38" fmla="*/ 52929 h 393183"/>
              <a:gd name="connsiteX39" fmla="*/ 1482000 w 2109581"/>
              <a:gd name="connsiteY39" fmla="*/ 105857 h 393183"/>
              <a:gd name="connsiteX40" fmla="*/ 340255 w 2109581"/>
              <a:gd name="connsiteY40" fmla="*/ 105857 h 393183"/>
              <a:gd name="connsiteX41" fmla="*/ 393184 w 2109581"/>
              <a:gd name="connsiteY41" fmla="*/ 52929 h 393183"/>
              <a:gd name="connsiteX42" fmla="*/ 340255 w 2109581"/>
              <a:gd name="connsiteY42" fmla="*/ 0 h 393183"/>
              <a:gd name="connsiteX43" fmla="*/ 287327 w 2109581"/>
              <a:gd name="connsiteY43" fmla="*/ 52929 h 393183"/>
              <a:gd name="connsiteX44" fmla="*/ 340255 w 2109581"/>
              <a:gd name="connsiteY44" fmla="*/ 105857 h 393183"/>
              <a:gd name="connsiteX45" fmla="*/ 1194674 w 2109581"/>
              <a:gd name="connsiteY45" fmla="*/ 393184 h 393183"/>
              <a:gd name="connsiteX46" fmla="*/ 1247602 w 2109581"/>
              <a:gd name="connsiteY46" fmla="*/ 340255 h 393183"/>
              <a:gd name="connsiteX47" fmla="*/ 1194674 w 2109581"/>
              <a:gd name="connsiteY47" fmla="*/ 287327 h 393183"/>
              <a:gd name="connsiteX48" fmla="*/ 1141745 w 2109581"/>
              <a:gd name="connsiteY48" fmla="*/ 340255 h 393183"/>
              <a:gd name="connsiteX49" fmla="*/ 1194674 w 2109581"/>
              <a:gd name="connsiteY49" fmla="*/ 393184 h 393183"/>
              <a:gd name="connsiteX50" fmla="*/ 52929 w 2109581"/>
              <a:gd name="connsiteY50" fmla="*/ 105857 h 393183"/>
              <a:gd name="connsiteX51" fmla="*/ 105857 w 2109581"/>
              <a:gd name="connsiteY51" fmla="*/ 52929 h 393183"/>
              <a:gd name="connsiteX52" fmla="*/ 52929 w 2109581"/>
              <a:gd name="connsiteY52" fmla="*/ 0 h 393183"/>
              <a:gd name="connsiteX53" fmla="*/ 0 w 2109581"/>
              <a:gd name="connsiteY53" fmla="*/ 52929 h 393183"/>
              <a:gd name="connsiteX54" fmla="*/ 52929 w 2109581"/>
              <a:gd name="connsiteY54" fmla="*/ 105857 h 393183"/>
              <a:gd name="connsiteX55" fmla="*/ 627582 w 2109581"/>
              <a:gd name="connsiteY55" fmla="*/ 393184 h 393183"/>
              <a:gd name="connsiteX56" fmla="*/ 680510 w 2109581"/>
              <a:gd name="connsiteY56" fmla="*/ 340255 h 393183"/>
              <a:gd name="connsiteX57" fmla="*/ 627582 w 2109581"/>
              <a:gd name="connsiteY57" fmla="*/ 287327 h 393183"/>
              <a:gd name="connsiteX58" fmla="*/ 574653 w 2109581"/>
              <a:gd name="connsiteY58" fmla="*/ 340255 h 393183"/>
              <a:gd name="connsiteX59" fmla="*/ 627582 w 2109581"/>
              <a:gd name="connsiteY59" fmla="*/ 393184 h 393183"/>
              <a:gd name="connsiteX60" fmla="*/ 340255 w 2109581"/>
              <a:gd name="connsiteY60" fmla="*/ 393184 h 393183"/>
              <a:gd name="connsiteX61" fmla="*/ 393184 w 2109581"/>
              <a:gd name="connsiteY61" fmla="*/ 340255 h 393183"/>
              <a:gd name="connsiteX62" fmla="*/ 340255 w 2109581"/>
              <a:gd name="connsiteY62" fmla="*/ 287327 h 393183"/>
              <a:gd name="connsiteX63" fmla="*/ 287327 w 2109581"/>
              <a:gd name="connsiteY63" fmla="*/ 340255 h 393183"/>
              <a:gd name="connsiteX64" fmla="*/ 340255 w 2109581"/>
              <a:gd name="connsiteY64" fmla="*/ 393184 h 393183"/>
              <a:gd name="connsiteX65" fmla="*/ 907347 w 2109581"/>
              <a:gd name="connsiteY65" fmla="*/ 105857 h 393183"/>
              <a:gd name="connsiteX66" fmla="*/ 960276 w 2109581"/>
              <a:gd name="connsiteY66" fmla="*/ 52929 h 393183"/>
              <a:gd name="connsiteX67" fmla="*/ 907347 w 2109581"/>
              <a:gd name="connsiteY67" fmla="*/ 0 h 393183"/>
              <a:gd name="connsiteX68" fmla="*/ 854419 w 2109581"/>
              <a:gd name="connsiteY68" fmla="*/ 52929 h 393183"/>
              <a:gd name="connsiteX69" fmla="*/ 907347 w 2109581"/>
              <a:gd name="connsiteY69" fmla="*/ 105857 h 393183"/>
              <a:gd name="connsiteX70" fmla="*/ 907347 w 2109581"/>
              <a:gd name="connsiteY70" fmla="*/ 393184 h 393183"/>
              <a:gd name="connsiteX71" fmla="*/ 960276 w 2109581"/>
              <a:gd name="connsiteY71" fmla="*/ 340255 h 393183"/>
              <a:gd name="connsiteX72" fmla="*/ 907347 w 2109581"/>
              <a:gd name="connsiteY72" fmla="*/ 287327 h 393183"/>
              <a:gd name="connsiteX73" fmla="*/ 854419 w 2109581"/>
              <a:gd name="connsiteY73" fmla="*/ 340255 h 393183"/>
              <a:gd name="connsiteX74" fmla="*/ 907347 w 2109581"/>
              <a:gd name="connsiteY74" fmla="*/ 393184 h 393183"/>
              <a:gd name="connsiteX75" fmla="*/ 627582 w 2109581"/>
              <a:gd name="connsiteY75" fmla="*/ 105857 h 393183"/>
              <a:gd name="connsiteX76" fmla="*/ 680510 w 2109581"/>
              <a:gd name="connsiteY76" fmla="*/ 52929 h 393183"/>
              <a:gd name="connsiteX77" fmla="*/ 627582 w 2109581"/>
              <a:gd name="connsiteY77" fmla="*/ 0 h 393183"/>
              <a:gd name="connsiteX78" fmla="*/ 574653 w 2109581"/>
              <a:gd name="connsiteY78" fmla="*/ 52929 h 393183"/>
              <a:gd name="connsiteX79" fmla="*/ 627582 w 2109581"/>
              <a:gd name="connsiteY79" fmla="*/ 105857 h 393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109581" h="393183">
                <a:moveTo>
                  <a:pt x="1194674" y="105857"/>
                </a:moveTo>
                <a:cubicBezTo>
                  <a:pt x="1224919" y="105857"/>
                  <a:pt x="1247602" y="83173"/>
                  <a:pt x="1247602" y="52929"/>
                </a:cubicBezTo>
                <a:cubicBezTo>
                  <a:pt x="1247602" y="22684"/>
                  <a:pt x="1224919" y="0"/>
                  <a:pt x="1194674" y="0"/>
                </a:cubicBezTo>
                <a:cubicBezTo>
                  <a:pt x="1164429" y="0"/>
                  <a:pt x="1141745" y="22684"/>
                  <a:pt x="1141745" y="52929"/>
                </a:cubicBezTo>
                <a:cubicBezTo>
                  <a:pt x="1141745" y="83173"/>
                  <a:pt x="1164429" y="105857"/>
                  <a:pt x="1194674" y="105857"/>
                </a:cubicBezTo>
                <a:close/>
                <a:moveTo>
                  <a:pt x="1482000" y="393184"/>
                </a:moveTo>
                <a:cubicBezTo>
                  <a:pt x="1512245" y="393184"/>
                  <a:pt x="1534929" y="370500"/>
                  <a:pt x="1534929" y="340255"/>
                </a:cubicBezTo>
                <a:cubicBezTo>
                  <a:pt x="1534929" y="310010"/>
                  <a:pt x="1512245" y="287327"/>
                  <a:pt x="1482000" y="287327"/>
                </a:cubicBezTo>
                <a:cubicBezTo>
                  <a:pt x="1451755" y="287327"/>
                  <a:pt x="1429072" y="310010"/>
                  <a:pt x="1429072" y="340255"/>
                </a:cubicBezTo>
                <a:cubicBezTo>
                  <a:pt x="1429072" y="370500"/>
                  <a:pt x="1451755" y="393184"/>
                  <a:pt x="1482000" y="393184"/>
                </a:cubicBezTo>
                <a:close/>
                <a:moveTo>
                  <a:pt x="1769327" y="393184"/>
                </a:moveTo>
                <a:cubicBezTo>
                  <a:pt x="1799572" y="393184"/>
                  <a:pt x="1822256" y="370500"/>
                  <a:pt x="1822256" y="340255"/>
                </a:cubicBezTo>
                <a:cubicBezTo>
                  <a:pt x="1822256" y="310010"/>
                  <a:pt x="1799572" y="287327"/>
                  <a:pt x="1769327" y="287327"/>
                </a:cubicBezTo>
                <a:cubicBezTo>
                  <a:pt x="1739082" y="287327"/>
                  <a:pt x="1716398" y="310010"/>
                  <a:pt x="1716398" y="340255"/>
                </a:cubicBezTo>
                <a:cubicBezTo>
                  <a:pt x="1716398" y="370500"/>
                  <a:pt x="1739082" y="393184"/>
                  <a:pt x="1769327" y="393184"/>
                </a:cubicBezTo>
                <a:close/>
                <a:moveTo>
                  <a:pt x="1769327" y="105857"/>
                </a:moveTo>
                <a:cubicBezTo>
                  <a:pt x="1799572" y="105857"/>
                  <a:pt x="1822256" y="83173"/>
                  <a:pt x="1822256" y="52929"/>
                </a:cubicBezTo>
                <a:cubicBezTo>
                  <a:pt x="1822256" y="22684"/>
                  <a:pt x="1799572" y="0"/>
                  <a:pt x="1769327" y="0"/>
                </a:cubicBezTo>
                <a:cubicBezTo>
                  <a:pt x="1739082" y="0"/>
                  <a:pt x="1716398" y="22684"/>
                  <a:pt x="1716398" y="52929"/>
                </a:cubicBezTo>
                <a:cubicBezTo>
                  <a:pt x="1716398" y="83173"/>
                  <a:pt x="1739082" y="105857"/>
                  <a:pt x="1769327" y="105857"/>
                </a:cubicBezTo>
                <a:close/>
                <a:moveTo>
                  <a:pt x="2056654" y="105857"/>
                </a:moveTo>
                <a:cubicBezTo>
                  <a:pt x="2086898" y="105857"/>
                  <a:pt x="2109582" y="83173"/>
                  <a:pt x="2109582" y="52929"/>
                </a:cubicBezTo>
                <a:cubicBezTo>
                  <a:pt x="2109582" y="22684"/>
                  <a:pt x="2086898" y="0"/>
                  <a:pt x="2056654" y="0"/>
                </a:cubicBezTo>
                <a:cubicBezTo>
                  <a:pt x="2026409" y="0"/>
                  <a:pt x="2003725" y="22684"/>
                  <a:pt x="2003725" y="52929"/>
                </a:cubicBezTo>
                <a:cubicBezTo>
                  <a:pt x="1996164" y="83173"/>
                  <a:pt x="2026409" y="105857"/>
                  <a:pt x="2056654" y="105857"/>
                </a:cubicBezTo>
                <a:close/>
                <a:moveTo>
                  <a:pt x="2056654" y="393184"/>
                </a:moveTo>
                <a:cubicBezTo>
                  <a:pt x="2086898" y="393184"/>
                  <a:pt x="2109582" y="370500"/>
                  <a:pt x="2109582" y="340255"/>
                </a:cubicBezTo>
                <a:cubicBezTo>
                  <a:pt x="2109582" y="310010"/>
                  <a:pt x="2086898" y="287327"/>
                  <a:pt x="2056654" y="287327"/>
                </a:cubicBezTo>
                <a:cubicBezTo>
                  <a:pt x="2026409" y="287327"/>
                  <a:pt x="2003725" y="310010"/>
                  <a:pt x="2003725" y="340255"/>
                </a:cubicBezTo>
                <a:cubicBezTo>
                  <a:pt x="1996164" y="370500"/>
                  <a:pt x="2026409" y="393184"/>
                  <a:pt x="2056654" y="393184"/>
                </a:cubicBezTo>
                <a:close/>
                <a:moveTo>
                  <a:pt x="52929" y="287327"/>
                </a:moveTo>
                <a:cubicBezTo>
                  <a:pt x="22684" y="287327"/>
                  <a:pt x="0" y="310010"/>
                  <a:pt x="0" y="340255"/>
                </a:cubicBezTo>
                <a:cubicBezTo>
                  <a:pt x="0" y="370500"/>
                  <a:pt x="22684" y="393184"/>
                  <a:pt x="52929" y="393184"/>
                </a:cubicBezTo>
                <a:cubicBezTo>
                  <a:pt x="83173" y="393184"/>
                  <a:pt x="105857" y="370500"/>
                  <a:pt x="105857" y="340255"/>
                </a:cubicBezTo>
                <a:cubicBezTo>
                  <a:pt x="105857" y="310010"/>
                  <a:pt x="83173" y="287327"/>
                  <a:pt x="52929" y="287327"/>
                </a:cubicBezTo>
                <a:close/>
                <a:moveTo>
                  <a:pt x="1482000" y="105857"/>
                </a:moveTo>
                <a:cubicBezTo>
                  <a:pt x="1512245" y="105857"/>
                  <a:pt x="1534929" y="83173"/>
                  <a:pt x="1534929" y="52929"/>
                </a:cubicBezTo>
                <a:cubicBezTo>
                  <a:pt x="1534929" y="22684"/>
                  <a:pt x="1512245" y="0"/>
                  <a:pt x="1482000" y="0"/>
                </a:cubicBezTo>
                <a:cubicBezTo>
                  <a:pt x="1451755" y="0"/>
                  <a:pt x="1429072" y="22684"/>
                  <a:pt x="1429072" y="52929"/>
                </a:cubicBezTo>
                <a:cubicBezTo>
                  <a:pt x="1429072" y="83173"/>
                  <a:pt x="1451755" y="105857"/>
                  <a:pt x="1482000" y="105857"/>
                </a:cubicBezTo>
                <a:close/>
                <a:moveTo>
                  <a:pt x="340255" y="105857"/>
                </a:moveTo>
                <a:cubicBezTo>
                  <a:pt x="370500" y="105857"/>
                  <a:pt x="393184" y="83173"/>
                  <a:pt x="393184" y="52929"/>
                </a:cubicBezTo>
                <a:cubicBezTo>
                  <a:pt x="393184" y="22684"/>
                  <a:pt x="370500" y="0"/>
                  <a:pt x="340255" y="0"/>
                </a:cubicBezTo>
                <a:cubicBezTo>
                  <a:pt x="310010" y="0"/>
                  <a:pt x="287327" y="22684"/>
                  <a:pt x="287327" y="52929"/>
                </a:cubicBezTo>
                <a:cubicBezTo>
                  <a:pt x="287327" y="83173"/>
                  <a:pt x="310010" y="105857"/>
                  <a:pt x="340255" y="105857"/>
                </a:cubicBezTo>
                <a:close/>
                <a:moveTo>
                  <a:pt x="1194674" y="393184"/>
                </a:moveTo>
                <a:cubicBezTo>
                  <a:pt x="1224919" y="393184"/>
                  <a:pt x="1247602" y="370500"/>
                  <a:pt x="1247602" y="340255"/>
                </a:cubicBezTo>
                <a:cubicBezTo>
                  <a:pt x="1247602" y="310010"/>
                  <a:pt x="1224919" y="287327"/>
                  <a:pt x="1194674" y="287327"/>
                </a:cubicBezTo>
                <a:cubicBezTo>
                  <a:pt x="1164429" y="287327"/>
                  <a:pt x="1141745" y="310010"/>
                  <a:pt x="1141745" y="340255"/>
                </a:cubicBezTo>
                <a:cubicBezTo>
                  <a:pt x="1141745" y="370500"/>
                  <a:pt x="1164429" y="393184"/>
                  <a:pt x="1194674" y="393184"/>
                </a:cubicBezTo>
                <a:close/>
                <a:moveTo>
                  <a:pt x="52929" y="105857"/>
                </a:moveTo>
                <a:cubicBezTo>
                  <a:pt x="83173" y="105857"/>
                  <a:pt x="105857" y="83173"/>
                  <a:pt x="105857" y="52929"/>
                </a:cubicBezTo>
                <a:cubicBezTo>
                  <a:pt x="105857" y="22684"/>
                  <a:pt x="83173" y="0"/>
                  <a:pt x="52929" y="0"/>
                </a:cubicBezTo>
                <a:cubicBezTo>
                  <a:pt x="22684" y="0"/>
                  <a:pt x="0" y="22684"/>
                  <a:pt x="0" y="52929"/>
                </a:cubicBezTo>
                <a:cubicBezTo>
                  <a:pt x="0" y="83173"/>
                  <a:pt x="22684" y="105857"/>
                  <a:pt x="52929" y="105857"/>
                </a:cubicBezTo>
                <a:close/>
                <a:moveTo>
                  <a:pt x="627582" y="393184"/>
                </a:moveTo>
                <a:cubicBezTo>
                  <a:pt x="657827" y="393184"/>
                  <a:pt x="680510" y="370500"/>
                  <a:pt x="680510" y="340255"/>
                </a:cubicBezTo>
                <a:cubicBezTo>
                  <a:pt x="680510" y="310010"/>
                  <a:pt x="657827" y="287327"/>
                  <a:pt x="627582" y="287327"/>
                </a:cubicBezTo>
                <a:cubicBezTo>
                  <a:pt x="597337" y="287327"/>
                  <a:pt x="574653" y="310010"/>
                  <a:pt x="574653" y="340255"/>
                </a:cubicBezTo>
                <a:cubicBezTo>
                  <a:pt x="574653" y="370500"/>
                  <a:pt x="597337" y="393184"/>
                  <a:pt x="627582" y="393184"/>
                </a:cubicBezTo>
                <a:close/>
                <a:moveTo>
                  <a:pt x="340255" y="393184"/>
                </a:moveTo>
                <a:cubicBezTo>
                  <a:pt x="370500" y="393184"/>
                  <a:pt x="393184" y="370500"/>
                  <a:pt x="393184" y="340255"/>
                </a:cubicBezTo>
                <a:cubicBezTo>
                  <a:pt x="393184" y="310010"/>
                  <a:pt x="370500" y="287327"/>
                  <a:pt x="340255" y="287327"/>
                </a:cubicBezTo>
                <a:cubicBezTo>
                  <a:pt x="310010" y="287327"/>
                  <a:pt x="287327" y="310010"/>
                  <a:pt x="287327" y="340255"/>
                </a:cubicBezTo>
                <a:cubicBezTo>
                  <a:pt x="287327" y="370500"/>
                  <a:pt x="310010" y="393184"/>
                  <a:pt x="340255" y="393184"/>
                </a:cubicBezTo>
                <a:close/>
                <a:moveTo>
                  <a:pt x="907347" y="105857"/>
                </a:moveTo>
                <a:cubicBezTo>
                  <a:pt x="937592" y="105857"/>
                  <a:pt x="960276" y="83173"/>
                  <a:pt x="960276" y="52929"/>
                </a:cubicBezTo>
                <a:cubicBezTo>
                  <a:pt x="960276" y="22684"/>
                  <a:pt x="937592" y="0"/>
                  <a:pt x="907347" y="0"/>
                </a:cubicBezTo>
                <a:cubicBezTo>
                  <a:pt x="877102" y="0"/>
                  <a:pt x="854419" y="22684"/>
                  <a:pt x="854419" y="52929"/>
                </a:cubicBezTo>
                <a:cubicBezTo>
                  <a:pt x="854419" y="83173"/>
                  <a:pt x="884663" y="105857"/>
                  <a:pt x="907347" y="105857"/>
                </a:cubicBezTo>
                <a:close/>
                <a:moveTo>
                  <a:pt x="907347" y="393184"/>
                </a:moveTo>
                <a:cubicBezTo>
                  <a:pt x="937592" y="393184"/>
                  <a:pt x="960276" y="370500"/>
                  <a:pt x="960276" y="340255"/>
                </a:cubicBezTo>
                <a:cubicBezTo>
                  <a:pt x="960276" y="310010"/>
                  <a:pt x="937592" y="287327"/>
                  <a:pt x="907347" y="287327"/>
                </a:cubicBezTo>
                <a:cubicBezTo>
                  <a:pt x="877102" y="287327"/>
                  <a:pt x="854419" y="310010"/>
                  <a:pt x="854419" y="340255"/>
                </a:cubicBezTo>
                <a:cubicBezTo>
                  <a:pt x="854419" y="370500"/>
                  <a:pt x="884663" y="393184"/>
                  <a:pt x="907347" y="393184"/>
                </a:cubicBezTo>
                <a:close/>
                <a:moveTo>
                  <a:pt x="627582" y="105857"/>
                </a:moveTo>
                <a:cubicBezTo>
                  <a:pt x="657827" y="105857"/>
                  <a:pt x="680510" y="83173"/>
                  <a:pt x="680510" y="52929"/>
                </a:cubicBezTo>
                <a:cubicBezTo>
                  <a:pt x="680510" y="22684"/>
                  <a:pt x="657827" y="0"/>
                  <a:pt x="627582" y="0"/>
                </a:cubicBezTo>
                <a:cubicBezTo>
                  <a:pt x="597337" y="0"/>
                  <a:pt x="574653" y="22684"/>
                  <a:pt x="574653" y="52929"/>
                </a:cubicBezTo>
                <a:cubicBezTo>
                  <a:pt x="574653" y="83173"/>
                  <a:pt x="597337" y="105857"/>
                  <a:pt x="627582" y="105857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FC0CBA59-719D-4C99-832A-EB166D0C1367}"/>
              </a:ext>
            </a:extLst>
          </p:cNvPr>
          <p:cNvSpPr/>
          <p:nvPr/>
        </p:nvSpPr>
        <p:spPr>
          <a:xfrm>
            <a:off x="7490848" y="7104908"/>
            <a:ext cx="400050" cy="400050"/>
          </a:xfrm>
          <a:prstGeom prst="plus">
            <a:avLst>
              <a:gd name="adj" fmla="val 380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B249F327-6F5D-4D4E-932B-A81CB01F3059}"/>
              </a:ext>
            </a:extLst>
          </p:cNvPr>
          <p:cNvSpPr/>
          <p:nvPr/>
        </p:nvSpPr>
        <p:spPr>
          <a:xfrm rot="2700000">
            <a:off x="7732300" y="661584"/>
            <a:ext cx="200025" cy="200025"/>
          </a:xfrm>
          <a:prstGeom prst="plus">
            <a:avLst>
              <a:gd name="adj" fmla="val 38043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2C17F8E0-4342-4E84-AB41-74FBF6A60A90}"/>
              </a:ext>
            </a:extLst>
          </p:cNvPr>
          <p:cNvSpPr/>
          <p:nvPr/>
        </p:nvSpPr>
        <p:spPr>
          <a:xfrm rot="2700000">
            <a:off x="2908760" y="648537"/>
            <a:ext cx="200025" cy="200025"/>
          </a:xfrm>
          <a:prstGeom prst="plus">
            <a:avLst>
              <a:gd name="adj" fmla="val 380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C3B54D7-3635-4651-8F1A-C6988EB4ACAE}"/>
              </a:ext>
            </a:extLst>
          </p:cNvPr>
          <p:cNvSpPr/>
          <p:nvPr/>
        </p:nvSpPr>
        <p:spPr>
          <a:xfrm>
            <a:off x="4795725" y="4488867"/>
            <a:ext cx="51003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Lorem ipsum dolor sit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</a:t>
            </a:r>
          </a:p>
          <a:p>
            <a:pPr algn="r"/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magna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</a:p>
          <a:p>
            <a:pPr algn="r"/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D053007-3795-4F2C-A437-56DB2FFB711E}"/>
              </a:ext>
            </a:extLst>
          </p:cNvPr>
          <p:cNvGrpSpPr/>
          <p:nvPr/>
        </p:nvGrpSpPr>
        <p:grpSpPr>
          <a:xfrm>
            <a:off x="559420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33" name="Graphic 28">
              <a:extLst>
                <a:ext uri="{FF2B5EF4-FFF2-40B4-BE49-F238E27FC236}">
                  <a16:creationId xmlns:a16="http://schemas.microsoft.com/office/drawing/2014/main" id="{720B6EA6-FADE-4E3E-AE0A-3689C7A9036C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59AAB1D4-D0C7-4A37-81A1-3C04E5BBE38A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086C460B-C42A-4ADE-AF67-0A9BBFABF6A9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4" name="Graphic 29">
              <a:extLst>
                <a:ext uri="{FF2B5EF4-FFF2-40B4-BE49-F238E27FC236}">
                  <a16:creationId xmlns:a16="http://schemas.microsoft.com/office/drawing/2014/main" id="{2C189AEF-E880-49CB-99C0-0173F8664675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0EA70779-5DC1-42B1-B4FD-787D74C982A6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7E6D00A4-47E8-4D91-993B-49CC7C081884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5" name="Graphic 27">
              <a:extLst>
                <a:ext uri="{FF2B5EF4-FFF2-40B4-BE49-F238E27FC236}">
                  <a16:creationId xmlns:a16="http://schemas.microsoft.com/office/drawing/2014/main" id="{EABCF91A-29CE-4F41-8C46-379875ABCA66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F16C45C2-0BEF-4887-9964-E9693571B61C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37" name="Graphic 27">
                <a:extLst>
                  <a:ext uri="{FF2B5EF4-FFF2-40B4-BE49-F238E27FC236}">
                    <a16:creationId xmlns:a16="http://schemas.microsoft.com/office/drawing/2014/main" id="{E118E2E7-CED6-497D-8120-31E28EECE940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A94A9233-7C5D-4B7B-A544-219A2672900A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74E8E84F-5841-4EE4-8F6B-5C349A769C12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C0DDE990-5274-4116-8BED-AC9B973BACCE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8FA4E819-18AA-48D9-B095-5963E0067B92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7811C3AC-A0FE-451E-8622-0CD8CFBF6ED6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47" name="Graphic 53" descr="Arrow Slight curve">
            <a:extLst>
              <a:ext uri="{FF2B5EF4-FFF2-40B4-BE49-F238E27FC236}">
                <a16:creationId xmlns:a16="http://schemas.microsoft.com/office/drawing/2014/main" id="{2FA694BC-1B0F-4CCC-9AB8-C3D2DEC36810}"/>
              </a:ext>
            </a:extLst>
          </p:cNvPr>
          <p:cNvSpPr/>
          <p:nvPr/>
        </p:nvSpPr>
        <p:spPr>
          <a:xfrm>
            <a:off x="9114187" y="11933660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accent2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6FF5B48-3A39-405D-9B42-CD0337F8D455}"/>
              </a:ext>
            </a:extLst>
          </p:cNvPr>
          <p:cNvGrpSpPr/>
          <p:nvPr/>
        </p:nvGrpSpPr>
        <p:grpSpPr>
          <a:xfrm>
            <a:off x="4200475" y="11928416"/>
            <a:ext cx="1886050" cy="541546"/>
            <a:chOff x="4200474" y="11928416"/>
            <a:chExt cx="1886050" cy="541546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16A090E9-F4C7-41E3-A2DA-23CDE72CA488}"/>
                </a:ext>
              </a:extLst>
            </p:cNvPr>
            <p:cNvGrpSpPr/>
            <p:nvPr/>
          </p:nvGrpSpPr>
          <p:grpSpPr>
            <a:xfrm>
              <a:off x="4200474" y="11928416"/>
              <a:ext cx="1886050" cy="541546"/>
              <a:chOff x="2486818" y="5355994"/>
              <a:chExt cx="1309657" cy="376045"/>
            </a:xfrm>
            <a:effectLst>
              <a:outerShdw blurRad="38100" dist="38100" dir="5400000" sx="99000" sy="99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B6D4C404-95D7-4CA3-BD18-623706187FBF}"/>
                  </a:ext>
                </a:extLst>
              </p:cNvPr>
              <p:cNvSpPr/>
              <p:nvPr/>
            </p:nvSpPr>
            <p:spPr>
              <a:xfrm>
                <a:off x="2486818" y="5355994"/>
                <a:ext cx="1309657" cy="37604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/>
              </a:p>
            </p:txBody>
          </p:sp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DF01BFDF-B765-4CF9-A011-03D4973EFA7C}"/>
                  </a:ext>
                </a:extLst>
              </p:cNvPr>
              <p:cNvSpPr/>
              <p:nvPr/>
            </p:nvSpPr>
            <p:spPr>
              <a:xfrm>
                <a:off x="2534642" y="5390234"/>
                <a:ext cx="1214008" cy="307564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225899B-5873-419B-BEB3-26006773DD28}"/>
                </a:ext>
              </a:extLst>
            </p:cNvPr>
            <p:cNvSpPr txBox="1"/>
            <p:nvPr/>
          </p:nvSpPr>
          <p:spPr>
            <a:xfrm>
              <a:off x="4214097" y="12021528"/>
              <a:ext cx="18588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n w="19050">
                    <a:noFill/>
                  </a:ln>
                  <a:solidFill>
                    <a:schemeClr val="accent2"/>
                  </a:solidFill>
                  <a:effectLst>
                    <a:outerShdw blurRad="76200" dist="38100" dir="5400000" sx="101000" sy="101000" algn="t" rotWithShape="0">
                      <a:prstClr val="black">
                        <a:alpha val="30000"/>
                      </a:prstClr>
                    </a:outerShdw>
                  </a:effectLst>
                  <a:latin typeface="Montserrat Black" panose="00000A00000000000000" pitchFamily="2" charset="0"/>
                </a:rPr>
                <a:t>ORDER NOW</a:t>
              </a:r>
            </a:p>
          </p:txBody>
        </p:sp>
      </p:grpSp>
      <p:sp>
        <p:nvSpPr>
          <p:cNvPr id="53" name="Oval 52">
            <a:extLst>
              <a:ext uri="{FF2B5EF4-FFF2-40B4-BE49-F238E27FC236}">
                <a16:creationId xmlns:a16="http://schemas.microsoft.com/office/drawing/2014/main" id="{22F5C3BE-0E19-4505-9E1A-49652C8E13D2}"/>
              </a:ext>
            </a:extLst>
          </p:cNvPr>
          <p:cNvSpPr/>
          <p:nvPr/>
        </p:nvSpPr>
        <p:spPr>
          <a:xfrm>
            <a:off x="5688051" y="8762564"/>
            <a:ext cx="2712654" cy="2711590"/>
          </a:xfrm>
          <a:prstGeom prst="ellipse">
            <a:avLst/>
          </a:prstGeom>
          <a:solidFill>
            <a:srgbClr val="FFC000"/>
          </a:solidFill>
          <a:ln w="101600" cap="flat">
            <a:solidFill>
              <a:schemeClr val="bg1"/>
            </a:solidFill>
            <a:prstDash val="solid"/>
            <a:miter/>
          </a:ln>
          <a:effectLst>
            <a:outerShdw blurRad="88900" sx="103000" sy="103000" algn="ctr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1C1E354-98A1-4BDB-A515-9519D9ECD3AB}"/>
              </a:ext>
            </a:extLst>
          </p:cNvPr>
          <p:cNvSpPr txBox="1"/>
          <p:nvPr/>
        </p:nvSpPr>
        <p:spPr>
          <a:xfrm>
            <a:off x="6161136" y="9195123"/>
            <a:ext cx="1729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UP TO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5FC0171-010B-46E6-BE4A-2F702C1824CB}"/>
              </a:ext>
            </a:extLst>
          </p:cNvPr>
          <p:cNvSpPr txBox="1"/>
          <p:nvPr/>
        </p:nvSpPr>
        <p:spPr>
          <a:xfrm>
            <a:off x="5681889" y="9498968"/>
            <a:ext cx="2688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50%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867C89A-673B-4475-88D0-2578FDD1EA0D}"/>
              </a:ext>
            </a:extLst>
          </p:cNvPr>
          <p:cNvSpPr txBox="1"/>
          <p:nvPr/>
        </p:nvSpPr>
        <p:spPr>
          <a:xfrm>
            <a:off x="6530505" y="10512056"/>
            <a:ext cx="991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OFF</a:t>
            </a:r>
          </a:p>
        </p:txBody>
      </p:sp>
    </p:spTree>
    <p:extLst>
      <p:ext uri="{BB962C8B-B14F-4D97-AF65-F5344CB8AC3E}">
        <p14:creationId xmlns:p14="http://schemas.microsoft.com/office/powerpoint/2010/main" val="1903468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4" dur="2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4" dur="2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8" grpId="2" animBg="1"/>
      <p:bldP spid="28" grpId="3" animBg="1"/>
      <p:bldP spid="28" grpId="4" animBg="1"/>
      <p:bldP spid="29" grpId="0" animBg="1"/>
      <p:bldP spid="29" grpId="1" animBg="1"/>
      <p:bldP spid="29" grpId="2" animBg="1"/>
      <p:bldP spid="29" grpId="3" animBg="1"/>
      <p:bldP spid="29" grpId="4" animBg="1"/>
      <p:bldP spid="30" grpId="0" animBg="1"/>
      <p:bldP spid="30" grpId="1" animBg="1"/>
      <p:bldP spid="30" grpId="2" animBg="1"/>
      <p:bldP spid="30" grpId="3" animBg="1"/>
      <p:bldP spid="30" grpId="4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ICTURE">
            <a:extLst>
              <a:ext uri="{FF2B5EF4-FFF2-40B4-BE49-F238E27FC236}">
                <a16:creationId xmlns:a16="http://schemas.microsoft.com/office/drawing/2014/main" id="{70A02087-D1EA-44CE-8E5B-C5C77C25F68D}"/>
              </a:ext>
            </a:extLst>
          </p:cNvPr>
          <p:cNvSpPr/>
          <p:nvPr/>
        </p:nvSpPr>
        <p:spPr>
          <a:xfrm flipH="1">
            <a:off x="-66908" y="-71757"/>
            <a:ext cx="9377550" cy="10764920"/>
          </a:xfrm>
          <a:prstGeom prst="rect">
            <a:avLst/>
          </a:prstGeom>
          <a:blipFill>
            <a:blip r:embed="rId2"/>
            <a:srcRect/>
            <a:stretch>
              <a:fillRect l="-3" t="-8533" r="-15963" b="-4299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dern Love" panose="04090805081005020601" pitchFamily="82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9626A4D-8C44-43EE-B4E6-8F3BB06179ED}"/>
              </a:ext>
            </a:extLst>
          </p:cNvPr>
          <p:cNvSpPr/>
          <p:nvPr/>
        </p:nvSpPr>
        <p:spPr>
          <a:xfrm>
            <a:off x="-952" y="0"/>
            <a:ext cx="10287000" cy="12858750"/>
          </a:xfrm>
          <a:custGeom>
            <a:avLst/>
            <a:gdLst>
              <a:gd name="connsiteX0" fmla="*/ 8879205 w 10287000"/>
              <a:gd name="connsiteY0" fmla="*/ 0 h 10287000"/>
              <a:gd name="connsiteX1" fmla="*/ 6083618 w 10287000"/>
              <a:gd name="connsiteY1" fmla="*/ 2543175 h 10287000"/>
              <a:gd name="connsiteX2" fmla="*/ 4138613 w 10287000"/>
              <a:gd name="connsiteY2" fmla="*/ 6384608 h 10287000"/>
              <a:gd name="connsiteX3" fmla="*/ 1585913 w 10287000"/>
              <a:gd name="connsiteY3" fmla="*/ 7770495 h 10287000"/>
              <a:gd name="connsiteX4" fmla="*/ 0 w 10287000"/>
              <a:gd name="connsiteY4" fmla="*/ 7832408 h 10287000"/>
              <a:gd name="connsiteX5" fmla="*/ 0 w 10287000"/>
              <a:gd name="connsiteY5" fmla="*/ 10287000 h 10287000"/>
              <a:gd name="connsiteX6" fmla="*/ 10287000 w 10287000"/>
              <a:gd name="connsiteY6" fmla="*/ 10287000 h 10287000"/>
              <a:gd name="connsiteX7" fmla="*/ 10287000 w 10287000"/>
              <a:gd name="connsiteY7" fmla="*/ 0 h 10287000"/>
              <a:gd name="connsiteX8" fmla="*/ 8879205 w 10287000"/>
              <a:gd name="connsiteY8" fmla="*/ 0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87000" h="10287000">
                <a:moveTo>
                  <a:pt x="8879205" y="0"/>
                </a:moveTo>
                <a:cubicBezTo>
                  <a:pt x="8929688" y="2428875"/>
                  <a:pt x="7404735" y="1478280"/>
                  <a:pt x="6083618" y="2543175"/>
                </a:cubicBezTo>
                <a:cubicBezTo>
                  <a:pt x="4576763" y="3758565"/>
                  <a:pt x="5767388" y="6068378"/>
                  <a:pt x="4138613" y="6384608"/>
                </a:cubicBezTo>
                <a:cubicBezTo>
                  <a:pt x="2509838" y="6700838"/>
                  <a:pt x="2436495" y="6968490"/>
                  <a:pt x="1585913" y="7770495"/>
                </a:cubicBezTo>
                <a:cubicBezTo>
                  <a:pt x="1120140" y="8209598"/>
                  <a:pt x="595313" y="8123873"/>
                  <a:pt x="0" y="7832408"/>
                </a:cubicBez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lnTo>
                  <a:pt x="8879205" y="0"/>
                </a:lnTo>
                <a:close/>
              </a:path>
            </a:pathLst>
          </a:custGeom>
          <a:solidFill>
            <a:schemeClr val="accent4">
              <a:lumMod val="50000"/>
              <a:alpha val="65000"/>
            </a:schemeClr>
          </a:solidFill>
          <a:ln w="9525" cap="flat">
            <a:noFill/>
            <a:prstDash val="solid"/>
            <a:miter/>
          </a:ln>
          <a:effectLst>
            <a:outerShdw blurRad="215900" dist="38100" dir="13500000" sx="101000" sy="101000" algn="b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4944216-4E64-418B-AF53-FC78AF85FD9B}"/>
              </a:ext>
            </a:extLst>
          </p:cNvPr>
          <p:cNvSpPr/>
          <p:nvPr/>
        </p:nvSpPr>
        <p:spPr>
          <a:xfrm>
            <a:off x="-952" y="0"/>
            <a:ext cx="10287000" cy="12858750"/>
          </a:xfrm>
          <a:custGeom>
            <a:avLst/>
            <a:gdLst>
              <a:gd name="connsiteX0" fmla="*/ 9044940 w 10287000"/>
              <a:gd name="connsiteY0" fmla="*/ 0 h 10287000"/>
              <a:gd name="connsiteX1" fmla="*/ 6253163 w 10287000"/>
              <a:gd name="connsiteY1" fmla="*/ 2665095 h 10287000"/>
              <a:gd name="connsiteX2" fmla="*/ 4308158 w 10287000"/>
              <a:gd name="connsiteY2" fmla="*/ 6506528 h 10287000"/>
              <a:gd name="connsiteX3" fmla="*/ 1755458 w 10287000"/>
              <a:gd name="connsiteY3" fmla="*/ 7892415 h 10287000"/>
              <a:gd name="connsiteX4" fmla="*/ 0 w 10287000"/>
              <a:gd name="connsiteY4" fmla="*/ 7866698 h 10287000"/>
              <a:gd name="connsiteX5" fmla="*/ 0 w 10287000"/>
              <a:gd name="connsiteY5" fmla="*/ 10287000 h 10287000"/>
              <a:gd name="connsiteX6" fmla="*/ 10287000 w 10287000"/>
              <a:gd name="connsiteY6" fmla="*/ 10287000 h 10287000"/>
              <a:gd name="connsiteX7" fmla="*/ 10287000 w 10287000"/>
              <a:gd name="connsiteY7" fmla="*/ 0 h 10287000"/>
              <a:gd name="connsiteX8" fmla="*/ 9044940 w 10287000"/>
              <a:gd name="connsiteY8" fmla="*/ 0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87000" h="10287000">
                <a:moveTo>
                  <a:pt x="9044940" y="0"/>
                </a:moveTo>
                <a:cubicBezTo>
                  <a:pt x="9149715" y="2582228"/>
                  <a:pt x="7595235" y="1583055"/>
                  <a:pt x="6253163" y="2665095"/>
                </a:cubicBezTo>
                <a:cubicBezTo>
                  <a:pt x="4746308" y="3880485"/>
                  <a:pt x="5936933" y="6190298"/>
                  <a:pt x="4308158" y="6506528"/>
                </a:cubicBezTo>
                <a:cubicBezTo>
                  <a:pt x="2679383" y="6822758"/>
                  <a:pt x="2606040" y="7090410"/>
                  <a:pt x="1755458" y="7892415"/>
                </a:cubicBezTo>
                <a:cubicBezTo>
                  <a:pt x="1245870" y="8373428"/>
                  <a:pt x="665798" y="8224838"/>
                  <a:pt x="0" y="7866698"/>
                </a:cubicBez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lnTo>
                  <a:pt x="904494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9525" cap="flat">
            <a:noFill/>
            <a:prstDash val="solid"/>
            <a:miter/>
          </a:ln>
          <a:effectLst>
            <a:outerShdw blurRad="215900" dist="38100" dir="13500000" sx="101000" sy="101000" algn="b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AAD9858-D25B-4304-8070-00572604DC9D}"/>
              </a:ext>
            </a:extLst>
          </p:cNvPr>
          <p:cNvGrpSpPr/>
          <p:nvPr/>
        </p:nvGrpSpPr>
        <p:grpSpPr>
          <a:xfrm rot="8100000">
            <a:off x="2098602" y="6445030"/>
            <a:ext cx="15521778" cy="7475849"/>
            <a:chOff x="455874" y="-1417865"/>
            <a:chExt cx="9840833" cy="4739701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120889F-D8A3-4344-A6FE-6D7852EF3103}"/>
                </a:ext>
              </a:extLst>
            </p:cNvPr>
            <p:cNvSpPr/>
            <p:nvPr/>
          </p:nvSpPr>
          <p:spPr>
            <a:xfrm>
              <a:off x="455874" y="-1417865"/>
              <a:ext cx="9717969" cy="4739701"/>
            </a:xfrm>
            <a:custGeom>
              <a:avLst/>
              <a:gdLst>
                <a:gd name="connsiteX0" fmla="*/ 661827 w 8745551"/>
                <a:gd name="connsiteY0" fmla="*/ 658776 h 3089546"/>
                <a:gd name="connsiteX1" fmla="*/ 352618 w 8745551"/>
                <a:gd name="connsiteY1" fmla="*/ 1422820 h 3089546"/>
                <a:gd name="connsiteX2" fmla="*/ 899884 w 8745551"/>
                <a:gd name="connsiteY2" fmla="*/ 1966096 h 3089546"/>
                <a:gd name="connsiteX3" fmla="*/ 2325568 w 8745551"/>
                <a:gd name="connsiteY3" fmla="*/ 2441546 h 3089546"/>
                <a:gd name="connsiteX4" fmla="*/ 4022557 w 8745551"/>
                <a:gd name="connsiteY4" fmla="*/ 2505382 h 3089546"/>
                <a:gd name="connsiteX5" fmla="*/ 5974228 w 8745551"/>
                <a:gd name="connsiteY5" fmla="*/ 2505382 h 3089546"/>
                <a:gd name="connsiteX6" fmla="*/ 7824159 w 8745551"/>
                <a:gd name="connsiteY6" fmla="*/ 2152951 h 3089546"/>
                <a:gd name="connsiteX7" fmla="*/ 8689942 w 8745551"/>
                <a:gd name="connsiteY7" fmla="*/ 1236630 h 3089546"/>
                <a:gd name="connsiteX8" fmla="*/ 6925127 w 8745551"/>
                <a:gd name="connsiteY8" fmla="*/ 31714 h 3089546"/>
                <a:gd name="connsiteX9" fmla="*/ 3530483 w 8745551"/>
                <a:gd name="connsiteY9" fmla="*/ 778469 h 3089546"/>
                <a:gd name="connsiteX10" fmla="*/ 2206539 w 8745551"/>
                <a:gd name="connsiteY10" fmla="*/ 658776 h 3089546"/>
                <a:gd name="connsiteX11" fmla="*/ 661827 w 8745551"/>
                <a:gd name="connsiteY11" fmla="*/ 658776 h 3089546"/>
                <a:gd name="connsiteX0" fmla="*/ 661827 w 8745551"/>
                <a:gd name="connsiteY0" fmla="*/ 1016193 h 3446963"/>
                <a:gd name="connsiteX1" fmla="*/ 352618 w 8745551"/>
                <a:gd name="connsiteY1" fmla="*/ 1780237 h 3446963"/>
                <a:gd name="connsiteX2" fmla="*/ 899884 w 8745551"/>
                <a:gd name="connsiteY2" fmla="*/ 2323513 h 3446963"/>
                <a:gd name="connsiteX3" fmla="*/ 2325568 w 8745551"/>
                <a:gd name="connsiteY3" fmla="*/ 2798963 h 3446963"/>
                <a:gd name="connsiteX4" fmla="*/ 4022557 w 8745551"/>
                <a:gd name="connsiteY4" fmla="*/ 2862799 h 3446963"/>
                <a:gd name="connsiteX5" fmla="*/ 5974228 w 8745551"/>
                <a:gd name="connsiteY5" fmla="*/ 2862799 h 3446963"/>
                <a:gd name="connsiteX6" fmla="*/ 7824159 w 8745551"/>
                <a:gd name="connsiteY6" fmla="*/ 2510368 h 3446963"/>
                <a:gd name="connsiteX7" fmla="*/ 8689942 w 8745551"/>
                <a:gd name="connsiteY7" fmla="*/ 1594047 h 3446963"/>
                <a:gd name="connsiteX8" fmla="*/ 6925127 w 8745551"/>
                <a:gd name="connsiteY8" fmla="*/ 389131 h 3446963"/>
                <a:gd name="connsiteX9" fmla="*/ 3322239 w 8745551"/>
                <a:gd name="connsiteY9" fmla="*/ 2109 h 3446963"/>
                <a:gd name="connsiteX10" fmla="*/ 2206539 w 8745551"/>
                <a:gd name="connsiteY10" fmla="*/ 1016193 h 3446963"/>
                <a:gd name="connsiteX11" fmla="*/ 661827 w 8745551"/>
                <a:gd name="connsiteY11" fmla="*/ 1016193 h 3446963"/>
                <a:gd name="connsiteX0" fmla="*/ 661827 w 8745551"/>
                <a:gd name="connsiteY0" fmla="*/ 1213196 h 3643966"/>
                <a:gd name="connsiteX1" fmla="*/ 352618 w 8745551"/>
                <a:gd name="connsiteY1" fmla="*/ 1977240 h 3643966"/>
                <a:gd name="connsiteX2" fmla="*/ 899884 w 8745551"/>
                <a:gd name="connsiteY2" fmla="*/ 2520516 h 3643966"/>
                <a:gd name="connsiteX3" fmla="*/ 2325568 w 8745551"/>
                <a:gd name="connsiteY3" fmla="*/ 2995966 h 3643966"/>
                <a:gd name="connsiteX4" fmla="*/ 4022557 w 8745551"/>
                <a:gd name="connsiteY4" fmla="*/ 3059802 h 3643966"/>
                <a:gd name="connsiteX5" fmla="*/ 5974228 w 8745551"/>
                <a:gd name="connsiteY5" fmla="*/ 3059802 h 3643966"/>
                <a:gd name="connsiteX6" fmla="*/ 7824159 w 8745551"/>
                <a:gd name="connsiteY6" fmla="*/ 2707371 h 3643966"/>
                <a:gd name="connsiteX7" fmla="*/ 8689942 w 8745551"/>
                <a:gd name="connsiteY7" fmla="*/ 1791050 h 3643966"/>
                <a:gd name="connsiteX8" fmla="*/ 6925127 w 8745551"/>
                <a:gd name="connsiteY8" fmla="*/ 586134 h 3643966"/>
                <a:gd name="connsiteX9" fmla="*/ 3322239 w 8745551"/>
                <a:gd name="connsiteY9" fmla="*/ 199112 h 3643966"/>
                <a:gd name="connsiteX10" fmla="*/ 1836326 w 8745551"/>
                <a:gd name="connsiteY10" fmla="*/ 56280 h 3643966"/>
                <a:gd name="connsiteX11" fmla="*/ 661827 w 8745551"/>
                <a:gd name="connsiteY11" fmla="*/ 1213196 h 3643966"/>
                <a:gd name="connsiteX0" fmla="*/ 310227 w 8972408"/>
                <a:gd name="connsiteY0" fmla="*/ 377523 h 3594995"/>
                <a:gd name="connsiteX1" fmla="*/ 579475 w 8972408"/>
                <a:gd name="connsiteY1" fmla="*/ 1928269 h 3594995"/>
                <a:gd name="connsiteX2" fmla="*/ 1126741 w 8972408"/>
                <a:gd name="connsiteY2" fmla="*/ 2471545 h 3594995"/>
                <a:gd name="connsiteX3" fmla="*/ 2552425 w 8972408"/>
                <a:gd name="connsiteY3" fmla="*/ 2946995 h 3594995"/>
                <a:gd name="connsiteX4" fmla="*/ 4249414 w 8972408"/>
                <a:gd name="connsiteY4" fmla="*/ 3010831 h 3594995"/>
                <a:gd name="connsiteX5" fmla="*/ 6201085 w 8972408"/>
                <a:gd name="connsiteY5" fmla="*/ 3010831 h 3594995"/>
                <a:gd name="connsiteX6" fmla="*/ 8051016 w 8972408"/>
                <a:gd name="connsiteY6" fmla="*/ 2658400 h 3594995"/>
                <a:gd name="connsiteX7" fmla="*/ 8916799 w 8972408"/>
                <a:gd name="connsiteY7" fmla="*/ 1742079 h 3594995"/>
                <a:gd name="connsiteX8" fmla="*/ 7151984 w 8972408"/>
                <a:gd name="connsiteY8" fmla="*/ 537163 h 3594995"/>
                <a:gd name="connsiteX9" fmla="*/ 3549096 w 8972408"/>
                <a:gd name="connsiteY9" fmla="*/ 150141 h 3594995"/>
                <a:gd name="connsiteX10" fmla="*/ 2063183 w 8972408"/>
                <a:gd name="connsiteY10" fmla="*/ 7309 h 3594995"/>
                <a:gd name="connsiteX11" fmla="*/ 310227 w 8972408"/>
                <a:gd name="connsiteY11" fmla="*/ 377523 h 3594995"/>
                <a:gd name="connsiteX0" fmla="*/ 310227 w 9660229"/>
                <a:gd name="connsiteY0" fmla="*/ 577766 h 3795238"/>
                <a:gd name="connsiteX1" fmla="*/ 579475 w 9660229"/>
                <a:gd name="connsiteY1" fmla="*/ 2128512 h 3795238"/>
                <a:gd name="connsiteX2" fmla="*/ 1126741 w 9660229"/>
                <a:gd name="connsiteY2" fmla="*/ 2671788 h 3795238"/>
                <a:gd name="connsiteX3" fmla="*/ 2552425 w 9660229"/>
                <a:gd name="connsiteY3" fmla="*/ 3147238 h 3795238"/>
                <a:gd name="connsiteX4" fmla="*/ 4249414 w 9660229"/>
                <a:gd name="connsiteY4" fmla="*/ 3211074 h 3795238"/>
                <a:gd name="connsiteX5" fmla="*/ 6201085 w 9660229"/>
                <a:gd name="connsiteY5" fmla="*/ 3211074 h 3795238"/>
                <a:gd name="connsiteX6" fmla="*/ 8051016 w 9660229"/>
                <a:gd name="connsiteY6" fmla="*/ 2858643 h 3795238"/>
                <a:gd name="connsiteX7" fmla="*/ 8916799 w 9660229"/>
                <a:gd name="connsiteY7" fmla="*/ 1942322 h 3795238"/>
                <a:gd name="connsiteX8" fmla="*/ 9590163 w 9660229"/>
                <a:gd name="connsiteY8" fmla="*/ 30505 h 3795238"/>
                <a:gd name="connsiteX9" fmla="*/ 7151984 w 9660229"/>
                <a:gd name="connsiteY9" fmla="*/ 737406 h 3795238"/>
                <a:gd name="connsiteX10" fmla="*/ 3549096 w 9660229"/>
                <a:gd name="connsiteY10" fmla="*/ 350384 h 3795238"/>
                <a:gd name="connsiteX11" fmla="*/ 2063183 w 9660229"/>
                <a:gd name="connsiteY11" fmla="*/ 207552 h 3795238"/>
                <a:gd name="connsiteX12" fmla="*/ 310227 w 9660229"/>
                <a:gd name="connsiteY12" fmla="*/ 577766 h 3795238"/>
                <a:gd name="connsiteX0" fmla="*/ 310227 w 9717969"/>
                <a:gd name="connsiteY0" fmla="*/ 577766 h 3795238"/>
                <a:gd name="connsiteX1" fmla="*/ 579475 w 9717969"/>
                <a:gd name="connsiteY1" fmla="*/ 2128512 h 3795238"/>
                <a:gd name="connsiteX2" fmla="*/ 1126741 w 9717969"/>
                <a:gd name="connsiteY2" fmla="*/ 2671788 h 3795238"/>
                <a:gd name="connsiteX3" fmla="*/ 2552425 w 9717969"/>
                <a:gd name="connsiteY3" fmla="*/ 3147238 h 3795238"/>
                <a:gd name="connsiteX4" fmla="*/ 4249414 w 9717969"/>
                <a:gd name="connsiteY4" fmla="*/ 3211074 h 3795238"/>
                <a:gd name="connsiteX5" fmla="*/ 6201085 w 9717969"/>
                <a:gd name="connsiteY5" fmla="*/ 3211074 h 3795238"/>
                <a:gd name="connsiteX6" fmla="*/ 8051016 w 9717969"/>
                <a:gd name="connsiteY6" fmla="*/ 2858643 h 3795238"/>
                <a:gd name="connsiteX7" fmla="*/ 9356427 w 9717969"/>
                <a:gd name="connsiteY7" fmla="*/ 1502695 h 3795238"/>
                <a:gd name="connsiteX8" fmla="*/ 9590163 w 9717969"/>
                <a:gd name="connsiteY8" fmla="*/ 30505 h 3795238"/>
                <a:gd name="connsiteX9" fmla="*/ 7151984 w 9717969"/>
                <a:gd name="connsiteY9" fmla="*/ 737406 h 3795238"/>
                <a:gd name="connsiteX10" fmla="*/ 3549096 w 9717969"/>
                <a:gd name="connsiteY10" fmla="*/ 350384 h 3795238"/>
                <a:gd name="connsiteX11" fmla="*/ 2063183 w 9717969"/>
                <a:gd name="connsiteY11" fmla="*/ 207552 h 3795238"/>
                <a:gd name="connsiteX12" fmla="*/ 310227 w 9717969"/>
                <a:gd name="connsiteY12" fmla="*/ 577766 h 3795238"/>
                <a:gd name="connsiteX0" fmla="*/ 310227 w 9717969"/>
                <a:gd name="connsiteY0" fmla="*/ 1522227 h 4739699"/>
                <a:gd name="connsiteX1" fmla="*/ 579475 w 9717969"/>
                <a:gd name="connsiteY1" fmla="*/ 3072973 h 4739699"/>
                <a:gd name="connsiteX2" fmla="*/ 1126741 w 9717969"/>
                <a:gd name="connsiteY2" fmla="*/ 3616249 h 4739699"/>
                <a:gd name="connsiteX3" fmla="*/ 2552425 w 9717969"/>
                <a:gd name="connsiteY3" fmla="*/ 4091699 h 4739699"/>
                <a:gd name="connsiteX4" fmla="*/ 4249414 w 9717969"/>
                <a:gd name="connsiteY4" fmla="*/ 4155535 h 4739699"/>
                <a:gd name="connsiteX5" fmla="*/ 6201085 w 9717969"/>
                <a:gd name="connsiteY5" fmla="*/ 4155535 h 4739699"/>
                <a:gd name="connsiteX6" fmla="*/ 8051016 w 9717969"/>
                <a:gd name="connsiteY6" fmla="*/ 3803104 h 4739699"/>
                <a:gd name="connsiteX7" fmla="*/ 9356427 w 9717969"/>
                <a:gd name="connsiteY7" fmla="*/ 2447156 h 4739699"/>
                <a:gd name="connsiteX8" fmla="*/ 9590163 w 9717969"/>
                <a:gd name="connsiteY8" fmla="*/ 974966 h 4739699"/>
                <a:gd name="connsiteX9" fmla="*/ 5393245 w 9717969"/>
                <a:gd name="connsiteY9" fmla="*/ 2470 h 4739699"/>
                <a:gd name="connsiteX10" fmla="*/ 3549096 w 9717969"/>
                <a:gd name="connsiteY10" fmla="*/ 1294845 h 4739699"/>
                <a:gd name="connsiteX11" fmla="*/ 2063183 w 9717969"/>
                <a:gd name="connsiteY11" fmla="*/ 1152013 h 4739699"/>
                <a:gd name="connsiteX12" fmla="*/ 310227 w 9717969"/>
                <a:gd name="connsiteY12" fmla="*/ 1522227 h 473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17969" h="4739699">
                  <a:moveTo>
                    <a:pt x="310227" y="1522227"/>
                  </a:moveTo>
                  <a:cubicBezTo>
                    <a:pt x="-466452" y="2178547"/>
                    <a:pt x="443389" y="2723969"/>
                    <a:pt x="579475" y="3072973"/>
                  </a:cubicBezTo>
                  <a:cubicBezTo>
                    <a:pt x="715561" y="3421977"/>
                    <a:pt x="1126741" y="3124175"/>
                    <a:pt x="1126741" y="3616249"/>
                  </a:cubicBezTo>
                  <a:cubicBezTo>
                    <a:pt x="1126741" y="4108323"/>
                    <a:pt x="1415335" y="4739374"/>
                    <a:pt x="2552425" y="4091699"/>
                  </a:cubicBezTo>
                  <a:cubicBezTo>
                    <a:pt x="3339078" y="3643513"/>
                    <a:pt x="3971459" y="3902849"/>
                    <a:pt x="4249414" y="4155535"/>
                  </a:cubicBezTo>
                  <a:cubicBezTo>
                    <a:pt x="4826603" y="4680857"/>
                    <a:pt x="5929779" y="5152982"/>
                    <a:pt x="6201085" y="4155535"/>
                  </a:cubicBezTo>
                  <a:cubicBezTo>
                    <a:pt x="6472390" y="3158089"/>
                    <a:pt x="7525126" y="4087834"/>
                    <a:pt x="8051016" y="3803104"/>
                  </a:cubicBezTo>
                  <a:cubicBezTo>
                    <a:pt x="8576906" y="3518374"/>
                    <a:pt x="9099903" y="2918512"/>
                    <a:pt x="9356427" y="2447156"/>
                  </a:cubicBezTo>
                  <a:cubicBezTo>
                    <a:pt x="9612951" y="1975800"/>
                    <a:pt x="9884299" y="1175785"/>
                    <a:pt x="9590163" y="974966"/>
                  </a:cubicBezTo>
                  <a:cubicBezTo>
                    <a:pt x="9296027" y="774147"/>
                    <a:pt x="6400089" y="-50843"/>
                    <a:pt x="5393245" y="2470"/>
                  </a:cubicBezTo>
                  <a:cubicBezTo>
                    <a:pt x="4386401" y="55783"/>
                    <a:pt x="4635648" y="1346048"/>
                    <a:pt x="3549096" y="1294845"/>
                  </a:cubicBezTo>
                  <a:cubicBezTo>
                    <a:pt x="2462545" y="1243643"/>
                    <a:pt x="2602994" y="1114116"/>
                    <a:pt x="2063183" y="1152013"/>
                  </a:cubicBezTo>
                  <a:cubicBezTo>
                    <a:pt x="1523372" y="1189910"/>
                    <a:pt x="943273" y="987595"/>
                    <a:pt x="310227" y="1522227"/>
                  </a:cubicBezTo>
                  <a:close/>
                </a:path>
              </a:pathLst>
            </a:custGeom>
            <a:solidFill>
              <a:srgbClr val="FFC000">
                <a:alpha val="17000"/>
              </a:srgbClr>
            </a:solidFill>
            <a:ln w="6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A406108-3DA8-4D13-AA74-D5DBC0050A50}"/>
                </a:ext>
              </a:extLst>
            </p:cNvPr>
            <p:cNvSpPr/>
            <p:nvPr/>
          </p:nvSpPr>
          <p:spPr>
            <a:xfrm>
              <a:off x="949667" y="-510260"/>
              <a:ext cx="9347040" cy="3698664"/>
            </a:xfrm>
            <a:custGeom>
              <a:avLst/>
              <a:gdLst>
                <a:gd name="connsiteX0" fmla="*/ 13041 w 9347040"/>
                <a:gd name="connsiteY0" fmla="*/ 1265672 h 3698664"/>
                <a:gd name="connsiteX1" fmla="*/ 725883 w 9347040"/>
                <a:gd name="connsiteY1" fmla="*/ 2589617 h 3698664"/>
                <a:gd name="connsiteX2" fmla="*/ 1591667 w 9347040"/>
                <a:gd name="connsiteY2" fmla="*/ 3353661 h 3698664"/>
                <a:gd name="connsiteX3" fmla="*/ 3153003 w 9347040"/>
                <a:gd name="connsiteY3" fmla="*/ 3353661 h 3698664"/>
                <a:gd name="connsiteX4" fmla="*/ 4391832 w 9347040"/>
                <a:gd name="connsiteY4" fmla="*/ 2946038 h 3698664"/>
                <a:gd name="connsiteX5" fmla="*/ 6088821 w 9347040"/>
                <a:gd name="connsiteY5" fmla="*/ 3523227 h 3698664"/>
                <a:gd name="connsiteX6" fmla="*/ 8091694 w 9347040"/>
                <a:gd name="connsiteY6" fmla="*/ 1910688 h 3698664"/>
                <a:gd name="connsiteX7" fmla="*/ 9109755 w 9347040"/>
                <a:gd name="connsiteY7" fmla="*/ 604032 h 3698664"/>
                <a:gd name="connsiteX8" fmla="*/ 8310468 w 9347040"/>
                <a:gd name="connsiteY8" fmla="*/ 26843 h 3698664"/>
                <a:gd name="connsiteX9" fmla="*/ 4458993 w 9347040"/>
                <a:gd name="connsiteY9" fmla="*/ 298149 h 3698664"/>
                <a:gd name="connsiteX10" fmla="*/ 3915718 w 9347040"/>
                <a:gd name="connsiteY10" fmla="*/ 741680 h 3698664"/>
                <a:gd name="connsiteX11" fmla="*/ 13041 w 9347040"/>
                <a:gd name="connsiteY11" fmla="*/ 1265672 h 369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347040" h="3698664">
                  <a:moveTo>
                    <a:pt x="13041" y="1265672"/>
                  </a:moveTo>
                  <a:cubicBezTo>
                    <a:pt x="-43481" y="1803629"/>
                    <a:pt x="64243" y="2402761"/>
                    <a:pt x="725883" y="2589617"/>
                  </a:cubicBezTo>
                  <a:cubicBezTo>
                    <a:pt x="1387523" y="2776472"/>
                    <a:pt x="1429415" y="3124913"/>
                    <a:pt x="1591667" y="3353661"/>
                  </a:cubicBezTo>
                  <a:cubicBezTo>
                    <a:pt x="1930798" y="3831770"/>
                    <a:pt x="2694843" y="3795197"/>
                    <a:pt x="3153003" y="3353661"/>
                  </a:cubicBezTo>
                  <a:cubicBezTo>
                    <a:pt x="3611164" y="2912125"/>
                    <a:pt x="3899758" y="2572993"/>
                    <a:pt x="4391832" y="2946038"/>
                  </a:cubicBezTo>
                  <a:cubicBezTo>
                    <a:pt x="4883906" y="3319083"/>
                    <a:pt x="5512297" y="3913561"/>
                    <a:pt x="6088821" y="3523227"/>
                  </a:cubicBezTo>
                  <a:cubicBezTo>
                    <a:pt x="6666010" y="3132893"/>
                    <a:pt x="7209286" y="1758411"/>
                    <a:pt x="8091694" y="1910688"/>
                  </a:cubicBezTo>
                  <a:cubicBezTo>
                    <a:pt x="8974102" y="2063630"/>
                    <a:pt x="9754770" y="1078817"/>
                    <a:pt x="9109755" y="604032"/>
                  </a:cubicBezTo>
                  <a:cubicBezTo>
                    <a:pt x="8464739" y="129248"/>
                    <a:pt x="8310468" y="26843"/>
                    <a:pt x="8310468" y="26843"/>
                  </a:cubicBezTo>
                  <a:cubicBezTo>
                    <a:pt x="8310468" y="26843"/>
                    <a:pt x="4917819" y="-126098"/>
                    <a:pt x="4458993" y="298149"/>
                  </a:cubicBezTo>
                  <a:cubicBezTo>
                    <a:pt x="4000168" y="722396"/>
                    <a:pt x="3915718" y="741680"/>
                    <a:pt x="3915718" y="741680"/>
                  </a:cubicBezTo>
                  <a:lnTo>
                    <a:pt x="13041" y="1265672"/>
                  </a:lnTo>
                  <a:close/>
                </a:path>
              </a:pathLst>
            </a:custGeom>
            <a:solidFill>
              <a:schemeClr val="accent2">
                <a:alpha val="15000"/>
              </a:schemeClr>
            </a:solidFill>
            <a:ln w="6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4971BDA-5511-4A10-933E-9E423E94805E}"/>
              </a:ext>
            </a:extLst>
          </p:cNvPr>
          <p:cNvGrpSpPr/>
          <p:nvPr/>
        </p:nvGrpSpPr>
        <p:grpSpPr>
          <a:xfrm>
            <a:off x="559420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13" name="Graphic 28">
              <a:extLst>
                <a:ext uri="{FF2B5EF4-FFF2-40B4-BE49-F238E27FC236}">
                  <a16:creationId xmlns:a16="http://schemas.microsoft.com/office/drawing/2014/main" id="{6DC7B2FC-5EE7-43F7-A51D-1E99D8824ECF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6F605D25-7BE3-4910-BF5B-950B69F41108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3010EBB-DF3F-4F13-911A-F5E085E863ED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14" name="Graphic 29">
              <a:extLst>
                <a:ext uri="{FF2B5EF4-FFF2-40B4-BE49-F238E27FC236}">
                  <a16:creationId xmlns:a16="http://schemas.microsoft.com/office/drawing/2014/main" id="{8485B17B-7EAB-4727-9339-E75A18E88D0E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FBA9AE6-DB5A-48DE-81DA-3941841FBB8E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994BEF80-BE87-4229-AC2B-B6A7653A50C4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15" name="Graphic 27">
              <a:extLst>
                <a:ext uri="{FF2B5EF4-FFF2-40B4-BE49-F238E27FC236}">
                  <a16:creationId xmlns:a16="http://schemas.microsoft.com/office/drawing/2014/main" id="{28AEE97E-8C46-4F0E-891C-30C0122502F1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2C5534FC-1A1F-427D-9436-C25D86174E3C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17" name="Graphic 27">
                <a:extLst>
                  <a:ext uri="{FF2B5EF4-FFF2-40B4-BE49-F238E27FC236}">
                    <a16:creationId xmlns:a16="http://schemas.microsoft.com/office/drawing/2014/main" id="{D62D255E-1151-4C07-8454-A94EC9374F5B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EF695C7F-38CE-4405-A286-8C81BD045D41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1C38B651-64E1-4F4B-AB37-B680878674FF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AF5EA8AB-137E-48A0-80ED-22AF2825C781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EBB789EC-FE4C-455A-8010-806115DA6C5F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DE0EB458-486E-4E17-A892-78DE3302FF81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27" name="Graphic 53" descr="Arrow Slight curve">
            <a:extLst>
              <a:ext uri="{FF2B5EF4-FFF2-40B4-BE49-F238E27FC236}">
                <a16:creationId xmlns:a16="http://schemas.microsoft.com/office/drawing/2014/main" id="{426709C5-FD4E-40BD-90AC-6C6D8891E20E}"/>
              </a:ext>
            </a:extLst>
          </p:cNvPr>
          <p:cNvSpPr/>
          <p:nvPr/>
        </p:nvSpPr>
        <p:spPr>
          <a:xfrm>
            <a:off x="9114187" y="11933660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accent2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09FD1FC-BF3D-45A5-9BF8-0113BCD37C7A}"/>
              </a:ext>
            </a:extLst>
          </p:cNvPr>
          <p:cNvGrpSpPr/>
          <p:nvPr/>
        </p:nvGrpSpPr>
        <p:grpSpPr>
          <a:xfrm>
            <a:off x="4200475" y="11928416"/>
            <a:ext cx="1886050" cy="541546"/>
            <a:chOff x="4200474" y="11928416"/>
            <a:chExt cx="1886050" cy="541546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1CC41FEA-AC75-4235-B961-99B115C7127A}"/>
                </a:ext>
              </a:extLst>
            </p:cNvPr>
            <p:cNvGrpSpPr/>
            <p:nvPr/>
          </p:nvGrpSpPr>
          <p:grpSpPr>
            <a:xfrm>
              <a:off x="4200474" y="11928416"/>
              <a:ext cx="1886050" cy="541546"/>
              <a:chOff x="2486818" y="5355994"/>
              <a:chExt cx="1309657" cy="376045"/>
            </a:xfrm>
            <a:effectLst>
              <a:outerShdw blurRad="38100" dist="38100" dir="5400000" sx="99000" sy="99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8F32659B-A213-4794-A306-1FCAD982615A}"/>
                  </a:ext>
                </a:extLst>
              </p:cNvPr>
              <p:cNvSpPr/>
              <p:nvPr/>
            </p:nvSpPr>
            <p:spPr>
              <a:xfrm>
                <a:off x="2486818" y="5355994"/>
                <a:ext cx="1309657" cy="37604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/>
              </a:p>
            </p:txBody>
          </p:sp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46BCDFA5-43DF-4871-9387-D2ED418A7468}"/>
                  </a:ext>
                </a:extLst>
              </p:cNvPr>
              <p:cNvSpPr/>
              <p:nvPr/>
            </p:nvSpPr>
            <p:spPr>
              <a:xfrm>
                <a:off x="2534642" y="5390234"/>
                <a:ext cx="1214008" cy="307564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C6225ED-BB9E-44F1-9F52-972C661AAB40}"/>
                </a:ext>
              </a:extLst>
            </p:cNvPr>
            <p:cNvSpPr txBox="1"/>
            <p:nvPr/>
          </p:nvSpPr>
          <p:spPr>
            <a:xfrm>
              <a:off x="4214097" y="12021528"/>
              <a:ext cx="18588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n w="19050">
                    <a:noFill/>
                  </a:ln>
                  <a:solidFill>
                    <a:schemeClr val="accent2"/>
                  </a:solidFill>
                  <a:effectLst>
                    <a:outerShdw blurRad="76200" dist="38100" dir="5400000" sx="101000" sy="101000" algn="t" rotWithShape="0">
                      <a:prstClr val="black">
                        <a:alpha val="30000"/>
                      </a:prstClr>
                    </a:outerShdw>
                  </a:effectLst>
                  <a:latin typeface="Montserrat Black" panose="00000A00000000000000" pitchFamily="2" charset="0"/>
                </a:rPr>
                <a:t>ORDER NOW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7A458F9F-067A-4866-BD91-5D4A32941AD7}"/>
              </a:ext>
            </a:extLst>
          </p:cNvPr>
          <p:cNvGrpSpPr/>
          <p:nvPr/>
        </p:nvGrpSpPr>
        <p:grpSpPr>
          <a:xfrm>
            <a:off x="4353325" y="352600"/>
            <a:ext cx="1580351" cy="836763"/>
            <a:chOff x="644533" y="352600"/>
            <a:chExt cx="1580351" cy="836763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F5601E8A-C51F-4342-AAEE-CE14F4E37CCE}"/>
                </a:ext>
              </a:extLst>
            </p:cNvPr>
            <p:cNvSpPr txBox="1"/>
            <p:nvPr/>
          </p:nvSpPr>
          <p:spPr>
            <a:xfrm>
              <a:off x="644533" y="352600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spc="0" baseline="0" dirty="0">
                  <a:solidFill>
                    <a:schemeClr val="bg1"/>
                  </a:solidFill>
                  <a:effectLst>
                    <a:outerShdw blurRad="1397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YOUR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D196A161-A5DE-4B05-9C3B-32C9E7262C1D}"/>
                </a:ext>
              </a:extLst>
            </p:cNvPr>
            <p:cNvSpPr txBox="1"/>
            <p:nvPr/>
          </p:nvSpPr>
          <p:spPr>
            <a:xfrm>
              <a:off x="644533" y="723566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  <a:effectLst>
                    <a:outerShdw blurRad="1397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LOGO</a:t>
              </a:r>
              <a:endParaRPr lang="en-US" sz="3200" spc="0" baseline="0" dirty="0">
                <a:solidFill>
                  <a:schemeClr val="bg1"/>
                </a:solidFill>
                <a:effectLst>
                  <a:outerShdw blurRad="1397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F2926B94-8B75-420E-8EBC-2C37BBF8911F}"/>
              </a:ext>
            </a:extLst>
          </p:cNvPr>
          <p:cNvSpPr txBox="1"/>
          <p:nvPr/>
        </p:nvSpPr>
        <p:spPr>
          <a:xfrm>
            <a:off x="2554383" y="5797778"/>
            <a:ext cx="712954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600" i="1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Anabelle Script Light" panose="02000000000000000000" pitchFamily="2" charset="0"/>
                <a:cs typeface="Segoe UI" panose="020B0502040204020203" pitchFamily="34" charset="0"/>
              </a:rPr>
              <a:t>Elegant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BD9125F-4CF4-4C1E-8CE7-963336572D62}"/>
              </a:ext>
            </a:extLst>
          </p:cNvPr>
          <p:cNvSpPr txBox="1"/>
          <p:nvPr/>
        </p:nvSpPr>
        <p:spPr>
          <a:xfrm>
            <a:off x="3585538" y="7832010"/>
            <a:ext cx="4552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i="1" spc="300" dirty="0">
                <a:solidFill>
                  <a:schemeClr val="accent2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DESIGN.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2AA1439-75BB-4ED8-B131-F8D21575D752}"/>
              </a:ext>
            </a:extLst>
          </p:cNvPr>
          <p:cNvSpPr/>
          <p:nvPr/>
        </p:nvSpPr>
        <p:spPr>
          <a:xfrm>
            <a:off x="3008671" y="8469310"/>
            <a:ext cx="68873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Lorem ipsum dolor sit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</a:t>
            </a:r>
            <a:endParaRPr lang="en-US" dirty="0">
              <a:solidFill>
                <a:schemeClr val="tx2">
                  <a:lumMod val="50000"/>
                </a:schemeClr>
              </a:solidFill>
              <a:latin typeface="Montserrat Light" panose="00000400000000000000" pitchFamily="2" charset="0"/>
              <a:cs typeface="Times New Roman" panose="02020603050405020304" pitchFamily="18" charset="0"/>
            </a:endParaRPr>
          </a:p>
          <a:p>
            <a:pPr algn="r"/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cing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magna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60" name="Graphic 31">
            <a:extLst>
              <a:ext uri="{FF2B5EF4-FFF2-40B4-BE49-F238E27FC236}">
                <a16:creationId xmlns:a16="http://schemas.microsoft.com/office/drawing/2014/main" id="{75634A10-CE61-4D72-93E0-7725F8603D7E}"/>
              </a:ext>
            </a:extLst>
          </p:cNvPr>
          <p:cNvGrpSpPr/>
          <p:nvPr/>
        </p:nvGrpSpPr>
        <p:grpSpPr>
          <a:xfrm rot="5400000">
            <a:off x="-530295" y="10061510"/>
            <a:ext cx="2676674" cy="105856"/>
            <a:chOff x="8032297" y="12070046"/>
            <a:chExt cx="2676674" cy="105856"/>
          </a:xfrm>
          <a:solidFill>
            <a:schemeClr val="tx2">
              <a:lumMod val="50000"/>
            </a:schemeClr>
          </a:solidFill>
        </p:grpSpPr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470A5793-D233-44F1-9578-87AC5F951939}"/>
                </a:ext>
              </a:extLst>
            </p:cNvPr>
            <p:cNvSpPr/>
            <p:nvPr/>
          </p:nvSpPr>
          <p:spPr>
            <a:xfrm>
              <a:off x="8032297" y="12070046"/>
              <a:ext cx="105857" cy="105856"/>
            </a:xfrm>
            <a:custGeom>
              <a:avLst/>
              <a:gdLst>
                <a:gd name="connsiteX0" fmla="*/ 105857 w 105857"/>
                <a:gd name="connsiteY0" fmla="*/ 52928 h 105856"/>
                <a:gd name="connsiteX1" fmla="*/ 52929 w 105857"/>
                <a:gd name="connsiteY1" fmla="*/ 0 h 105856"/>
                <a:gd name="connsiteX2" fmla="*/ 0 w 105857"/>
                <a:gd name="connsiteY2" fmla="*/ 52928 h 105856"/>
                <a:gd name="connsiteX3" fmla="*/ 52929 w 105857"/>
                <a:gd name="connsiteY3" fmla="*/ 105857 h 105856"/>
                <a:gd name="connsiteX4" fmla="*/ 105857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105857" y="52928"/>
                  </a:moveTo>
                  <a:cubicBezTo>
                    <a:pt x="105857" y="22683"/>
                    <a:pt x="83173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ubicBezTo>
                    <a:pt x="0" y="83173"/>
                    <a:pt x="22684" y="105857"/>
                    <a:pt x="52929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5EAF1319-8954-40D8-A345-D4F9352260C7}"/>
                </a:ext>
              </a:extLst>
            </p:cNvPr>
            <p:cNvSpPr/>
            <p:nvPr/>
          </p:nvSpPr>
          <p:spPr>
            <a:xfrm>
              <a:off x="8319624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3C902064-6AD0-49AE-AADB-6F77DBA15D91}"/>
                </a:ext>
              </a:extLst>
            </p:cNvPr>
            <p:cNvSpPr/>
            <p:nvPr/>
          </p:nvSpPr>
          <p:spPr>
            <a:xfrm>
              <a:off x="8606950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4" y="105857"/>
                    <a:pt x="105857" y="83173"/>
                    <a:pt x="105857" y="52928"/>
                  </a:cubicBezTo>
                  <a:cubicBezTo>
                    <a:pt x="105857" y="22683"/>
                    <a:pt x="83174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ED58BE07-9987-46F7-BAEF-A7877E8FD97D}"/>
                </a:ext>
              </a:extLst>
            </p:cNvPr>
            <p:cNvSpPr/>
            <p:nvPr/>
          </p:nvSpPr>
          <p:spPr>
            <a:xfrm>
              <a:off x="8886716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5F7E487-FA54-4EF5-BC5E-B43E4C3E55D0}"/>
                </a:ext>
              </a:extLst>
            </p:cNvPr>
            <p:cNvSpPr/>
            <p:nvPr/>
          </p:nvSpPr>
          <p:spPr>
            <a:xfrm>
              <a:off x="9174042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4" y="105857"/>
                    <a:pt x="105857" y="83173"/>
                    <a:pt x="105857" y="52928"/>
                  </a:cubicBezTo>
                  <a:cubicBezTo>
                    <a:pt x="105857" y="22683"/>
                    <a:pt x="83174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1AEB8E36-9E03-4F79-A2DF-B7A430406C5A}"/>
                </a:ext>
              </a:extLst>
            </p:cNvPr>
            <p:cNvSpPr/>
            <p:nvPr/>
          </p:nvSpPr>
          <p:spPr>
            <a:xfrm>
              <a:off x="9461369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8EC39AB1-74C7-459D-99D9-163ACCD8A2D2}"/>
                </a:ext>
              </a:extLst>
            </p:cNvPr>
            <p:cNvSpPr/>
            <p:nvPr/>
          </p:nvSpPr>
          <p:spPr>
            <a:xfrm>
              <a:off x="9748696" y="12070046"/>
              <a:ext cx="105856" cy="105856"/>
            </a:xfrm>
            <a:custGeom>
              <a:avLst/>
              <a:gdLst>
                <a:gd name="connsiteX0" fmla="*/ 0 w 105856"/>
                <a:gd name="connsiteY0" fmla="*/ 52928 h 105856"/>
                <a:gd name="connsiteX1" fmla="*/ 52928 w 105856"/>
                <a:gd name="connsiteY1" fmla="*/ 105857 h 105856"/>
                <a:gd name="connsiteX2" fmla="*/ 105857 w 105856"/>
                <a:gd name="connsiteY2" fmla="*/ 52928 h 105856"/>
                <a:gd name="connsiteX3" fmla="*/ 52928 w 105856"/>
                <a:gd name="connsiteY3" fmla="*/ 0 h 105856"/>
                <a:gd name="connsiteX4" fmla="*/ 0 w 105856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6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A4EF0485-C213-4C9F-ACC2-32585E464769}"/>
                </a:ext>
              </a:extLst>
            </p:cNvPr>
            <p:cNvSpPr/>
            <p:nvPr/>
          </p:nvSpPr>
          <p:spPr>
            <a:xfrm>
              <a:off x="10028461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4C75E37-0ACE-40FC-BD2C-03E19CA65E08}"/>
                </a:ext>
              </a:extLst>
            </p:cNvPr>
            <p:cNvSpPr/>
            <p:nvPr/>
          </p:nvSpPr>
          <p:spPr>
            <a:xfrm>
              <a:off x="10315788" y="12070046"/>
              <a:ext cx="105856" cy="105856"/>
            </a:xfrm>
            <a:custGeom>
              <a:avLst/>
              <a:gdLst>
                <a:gd name="connsiteX0" fmla="*/ 0 w 105856"/>
                <a:gd name="connsiteY0" fmla="*/ 52928 h 105856"/>
                <a:gd name="connsiteX1" fmla="*/ 52928 w 105856"/>
                <a:gd name="connsiteY1" fmla="*/ 105857 h 105856"/>
                <a:gd name="connsiteX2" fmla="*/ 105857 w 105856"/>
                <a:gd name="connsiteY2" fmla="*/ 52928 h 105856"/>
                <a:gd name="connsiteX3" fmla="*/ 52928 w 105856"/>
                <a:gd name="connsiteY3" fmla="*/ 0 h 105856"/>
                <a:gd name="connsiteX4" fmla="*/ 0 w 105856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6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C2EED1A-3F7D-49C7-B15F-512FD7AD3632}"/>
                </a:ext>
              </a:extLst>
            </p:cNvPr>
            <p:cNvSpPr/>
            <p:nvPr/>
          </p:nvSpPr>
          <p:spPr>
            <a:xfrm>
              <a:off x="10603114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51C7DCC9-C8ED-400B-9833-DF04932D492F}"/>
              </a:ext>
            </a:extLst>
          </p:cNvPr>
          <p:cNvSpPr/>
          <p:nvPr/>
        </p:nvSpPr>
        <p:spPr>
          <a:xfrm>
            <a:off x="7889452" y="5649683"/>
            <a:ext cx="2109581" cy="393183"/>
          </a:xfrm>
          <a:custGeom>
            <a:avLst/>
            <a:gdLst>
              <a:gd name="connsiteX0" fmla="*/ 1194674 w 2109581"/>
              <a:gd name="connsiteY0" fmla="*/ 105857 h 393183"/>
              <a:gd name="connsiteX1" fmla="*/ 1247602 w 2109581"/>
              <a:gd name="connsiteY1" fmla="*/ 52929 h 393183"/>
              <a:gd name="connsiteX2" fmla="*/ 1194674 w 2109581"/>
              <a:gd name="connsiteY2" fmla="*/ 0 h 393183"/>
              <a:gd name="connsiteX3" fmla="*/ 1141745 w 2109581"/>
              <a:gd name="connsiteY3" fmla="*/ 52929 h 393183"/>
              <a:gd name="connsiteX4" fmla="*/ 1194674 w 2109581"/>
              <a:gd name="connsiteY4" fmla="*/ 105857 h 393183"/>
              <a:gd name="connsiteX5" fmla="*/ 1482000 w 2109581"/>
              <a:gd name="connsiteY5" fmla="*/ 393184 h 393183"/>
              <a:gd name="connsiteX6" fmla="*/ 1534929 w 2109581"/>
              <a:gd name="connsiteY6" fmla="*/ 340255 h 393183"/>
              <a:gd name="connsiteX7" fmla="*/ 1482000 w 2109581"/>
              <a:gd name="connsiteY7" fmla="*/ 287327 h 393183"/>
              <a:gd name="connsiteX8" fmla="*/ 1429072 w 2109581"/>
              <a:gd name="connsiteY8" fmla="*/ 340255 h 393183"/>
              <a:gd name="connsiteX9" fmla="*/ 1482000 w 2109581"/>
              <a:gd name="connsiteY9" fmla="*/ 393184 h 393183"/>
              <a:gd name="connsiteX10" fmla="*/ 1769327 w 2109581"/>
              <a:gd name="connsiteY10" fmla="*/ 393184 h 393183"/>
              <a:gd name="connsiteX11" fmla="*/ 1822256 w 2109581"/>
              <a:gd name="connsiteY11" fmla="*/ 340255 h 393183"/>
              <a:gd name="connsiteX12" fmla="*/ 1769327 w 2109581"/>
              <a:gd name="connsiteY12" fmla="*/ 287327 h 393183"/>
              <a:gd name="connsiteX13" fmla="*/ 1716398 w 2109581"/>
              <a:gd name="connsiteY13" fmla="*/ 340255 h 393183"/>
              <a:gd name="connsiteX14" fmla="*/ 1769327 w 2109581"/>
              <a:gd name="connsiteY14" fmla="*/ 393184 h 393183"/>
              <a:gd name="connsiteX15" fmla="*/ 1769327 w 2109581"/>
              <a:gd name="connsiteY15" fmla="*/ 105857 h 393183"/>
              <a:gd name="connsiteX16" fmla="*/ 1822256 w 2109581"/>
              <a:gd name="connsiteY16" fmla="*/ 52929 h 393183"/>
              <a:gd name="connsiteX17" fmla="*/ 1769327 w 2109581"/>
              <a:gd name="connsiteY17" fmla="*/ 0 h 393183"/>
              <a:gd name="connsiteX18" fmla="*/ 1716398 w 2109581"/>
              <a:gd name="connsiteY18" fmla="*/ 52929 h 393183"/>
              <a:gd name="connsiteX19" fmla="*/ 1769327 w 2109581"/>
              <a:gd name="connsiteY19" fmla="*/ 105857 h 393183"/>
              <a:gd name="connsiteX20" fmla="*/ 2056654 w 2109581"/>
              <a:gd name="connsiteY20" fmla="*/ 105857 h 393183"/>
              <a:gd name="connsiteX21" fmla="*/ 2109582 w 2109581"/>
              <a:gd name="connsiteY21" fmla="*/ 52929 h 393183"/>
              <a:gd name="connsiteX22" fmla="*/ 2056654 w 2109581"/>
              <a:gd name="connsiteY22" fmla="*/ 0 h 393183"/>
              <a:gd name="connsiteX23" fmla="*/ 2003725 w 2109581"/>
              <a:gd name="connsiteY23" fmla="*/ 52929 h 393183"/>
              <a:gd name="connsiteX24" fmla="*/ 2056654 w 2109581"/>
              <a:gd name="connsiteY24" fmla="*/ 105857 h 393183"/>
              <a:gd name="connsiteX25" fmla="*/ 2056654 w 2109581"/>
              <a:gd name="connsiteY25" fmla="*/ 393184 h 393183"/>
              <a:gd name="connsiteX26" fmla="*/ 2109582 w 2109581"/>
              <a:gd name="connsiteY26" fmla="*/ 340255 h 393183"/>
              <a:gd name="connsiteX27" fmla="*/ 2056654 w 2109581"/>
              <a:gd name="connsiteY27" fmla="*/ 287327 h 393183"/>
              <a:gd name="connsiteX28" fmla="*/ 2003725 w 2109581"/>
              <a:gd name="connsiteY28" fmla="*/ 340255 h 393183"/>
              <a:gd name="connsiteX29" fmla="*/ 2056654 w 2109581"/>
              <a:gd name="connsiteY29" fmla="*/ 393184 h 393183"/>
              <a:gd name="connsiteX30" fmla="*/ 52929 w 2109581"/>
              <a:gd name="connsiteY30" fmla="*/ 287327 h 393183"/>
              <a:gd name="connsiteX31" fmla="*/ 0 w 2109581"/>
              <a:gd name="connsiteY31" fmla="*/ 340255 h 393183"/>
              <a:gd name="connsiteX32" fmla="*/ 52929 w 2109581"/>
              <a:gd name="connsiteY32" fmla="*/ 393184 h 393183"/>
              <a:gd name="connsiteX33" fmla="*/ 105857 w 2109581"/>
              <a:gd name="connsiteY33" fmla="*/ 340255 h 393183"/>
              <a:gd name="connsiteX34" fmla="*/ 52929 w 2109581"/>
              <a:gd name="connsiteY34" fmla="*/ 287327 h 393183"/>
              <a:gd name="connsiteX35" fmla="*/ 1482000 w 2109581"/>
              <a:gd name="connsiteY35" fmla="*/ 105857 h 393183"/>
              <a:gd name="connsiteX36" fmla="*/ 1534929 w 2109581"/>
              <a:gd name="connsiteY36" fmla="*/ 52929 h 393183"/>
              <a:gd name="connsiteX37" fmla="*/ 1482000 w 2109581"/>
              <a:gd name="connsiteY37" fmla="*/ 0 h 393183"/>
              <a:gd name="connsiteX38" fmla="*/ 1429072 w 2109581"/>
              <a:gd name="connsiteY38" fmla="*/ 52929 h 393183"/>
              <a:gd name="connsiteX39" fmla="*/ 1482000 w 2109581"/>
              <a:gd name="connsiteY39" fmla="*/ 105857 h 393183"/>
              <a:gd name="connsiteX40" fmla="*/ 340255 w 2109581"/>
              <a:gd name="connsiteY40" fmla="*/ 105857 h 393183"/>
              <a:gd name="connsiteX41" fmla="*/ 393184 w 2109581"/>
              <a:gd name="connsiteY41" fmla="*/ 52929 h 393183"/>
              <a:gd name="connsiteX42" fmla="*/ 340255 w 2109581"/>
              <a:gd name="connsiteY42" fmla="*/ 0 h 393183"/>
              <a:gd name="connsiteX43" fmla="*/ 287327 w 2109581"/>
              <a:gd name="connsiteY43" fmla="*/ 52929 h 393183"/>
              <a:gd name="connsiteX44" fmla="*/ 340255 w 2109581"/>
              <a:gd name="connsiteY44" fmla="*/ 105857 h 393183"/>
              <a:gd name="connsiteX45" fmla="*/ 1194674 w 2109581"/>
              <a:gd name="connsiteY45" fmla="*/ 393184 h 393183"/>
              <a:gd name="connsiteX46" fmla="*/ 1247602 w 2109581"/>
              <a:gd name="connsiteY46" fmla="*/ 340255 h 393183"/>
              <a:gd name="connsiteX47" fmla="*/ 1194674 w 2109581"/>
              <a:gd name="connsiteY47" fmla="*/ 287327 h 393183"/>
              <a:gd name="connsiteX48" fmla="*/ 1141745 w 2109581"/>
              <a:gd name="connsiteY48" fmla="*/ 340255 h 393183"/>
              <a:gd name="connsiteX49" fmla="*/ 1194674 w 2109581"/>
              <a:gd name="connsiteY49" fmla="*/ 393184 h 393183"/>
              <a:gd name="connsiteX50" fmla="*/ 52929 w 2109581"/>
              <a:gd name="connsiteY50" fmla="*/ 105857 h 393183"/>
              <a:gd name="connsiteX51" fmla="*/ 105857 w 2109581"/>
              <a:gd name="connsiteY51" fmla="*/ 52929 h 393183"/>
              <a:gd name="connsiteX52" fmla="*/ 52929 w 2109581"/>
              <a:gd name="connsiteY52" fmla="*/ 0 h 393183"/>
              <a:gd name="connsiteX53" fmla="*/ 0 w 2109581"/>
              <a:gd name="connsiteY53" fmla="*/ 52929 h 393183"/>
              <a:gd name="connsiteX54" fmla="*/ 52929 w 2109581"/>
              <a:gd name="connsiteY54" fmla="*/ 105857 h 393183"/>
              <a:gd name="connsiteX55" fmla="*/ 627582 w 2109581"/>
              <a:gd name="connsiteY55" fmla="*/ 393184 h 393183"/>
              <a:gd name="connsiteX56" fmla="*/ 680510 w 2109581"/>
              <a:gd name="connsiteY56" fmla="*/ 340255 h 393183"/>
              <a:gd name="connsiteX57" fmla="*/ 627582 w 2109581"/>
              <a:gd name="connsiteY57" fmla="*/ 287327 h 393183"/>
              <a:gd name="connsiteX58" fmla="*/ 574653 w 2109581"/>
              <a:gd name="connsiteY58" fmla="*/ 340255 h 393183"/>
              <a:gd name="connsiteX59" fmla="*/ 627582 w 2109581"/>
              <a:gd name="connsiteY59" fmla="*/ 393184 h 393183"/>
              <a:gd name="connsiteX60" fmla="*/ 340255 w 2109581"/>
              <a:gd name="connsiteY60" fmla="*/ 393184 h 393183"/>
              <a:gd name="connsiteX61" fmla="*/ 393184 w 2109581"/>
              <a:gd name="connsiteY61" fmla="*/ 340255 h 393183"/>
              <a:gd name="connsiteX62" fmla="*/ 340255 w 2109581"/>
              <a:gd name="connsiteY62" fmla="*/ 287327 h 393183"/>
              <a:gd name="connsiteX63" fmla="*/ 287327 w 2109581"/>
              <a:gd name="connsiteY63" fmla="*/ 340255 h 393183"/>
              <a:gd name="connsiteX64" fmla="*/ 340255 w 2109581"/>
              <a:gd name="connsiteY64" fmla="*/ 393184 h 393183"/>
              <a:gd name="connsiteX65" fmla="*/ 907347 w 2109581"/>
              <a:gd name="connsiteY65" fmla="*/ 105857 h 393183"/>
              <a:gd name="connsiteX66" fmla="*/ 960276 w 2109581"/>
              <a:gd name="connsiteY66" fmla="*/ 52929 h 393183"/>
              <a:gd name="connsiteX67" fmla="*/ 907347 w 2109581"/>
              <a:gd name="connsiteY67" fmla="*/ 0 h 393183"/>
              <a:gd name="connsiteX68" fmla="*/ 854419 w 2109581"/>
              <a:gd name="connsiteY68" fmla="*/ 52929 h 393183"/>
              <a:gd name="connsiteX69" fmla="*/ 907347 w 2109581"/>
              <a:gd name="connsiteY69" fmla="*/ 105857 h 393183"/>
              <a:gd name="connsiteX70" fmla="*/ 907347 w 2109581"/>
              <a:gd name="connsiteY70" fmla="*/ 393184 h 393183"/>
              <a:gd name="connsiteX71" fmla="*/ 960276 w 2109581"/>
              <a:gd name="connsiteY71" fmla="*/ 340255 h 393183"/>
              <a:gd name="connsiteX72" fmla="*/ 907347 w 2109581"/>
              <a:gd name="connsiteY72" fmla="*/ 287327 h 393183"/>
              <a:gd name="connsiteX73" fmla="*/ 854419 w 2109581"/>
              <a:gd name="connsiteY73" fmla="*/ 340255 h 393183"/>
              <a:gd name="connsiteX74" fmla="*/ 907347 w 2109581"/>
              <a:gd name="connsiteY74" fmla="*/ 393184 h 393183"/>
              <a:gd name="connsiteX75" fmla="*/ 627582 w 2109581"/>
              <a:gd name="connsiteY75" fmla="*/ 105857 h 393183"/>
              <a:gd name="connsiteX76" fmla="*/ 680510 w 2109581"/>
              <a:gd name="connsiteY76" fmla="*/ 52929 h 393183"/>
              <a:gd name="connsiteX77" fmla="*/ 627582 w 2109581"/>
              <a:gd name="connsiteY77" fmla="*/ 0 h 393183"/>
              <a:gd name="connsiteX78" fmla="*/ 574653 w 2109581"/>
              <a:gd name="connsiteY78" fmla="*/ 52929 h 393183"/>
              <a:gd name="connsiteX79" fmla="*/ 627582 w 2109581"/>
              <a:gd name="connsiteY79" fmla="*/ 105857 h 393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109581" h="393183">
                <a:moveTo>
                  <a:pt x="1194674" y="105857"/>
                </a:moveTo>
                <a:cubicBezTo>
                  <a:pt x="1224919" y="105857"/>
                  <a:pt x="1247602" y="83173"/>
                  <a:pt x="1247602" y="52929"/>
                </a:cubicBezTo>
                <a:cubicBezTo>
                  <a:pt x="1247602" y="22684"/>
                  <a:pt x="1224919" y="0"/>
                  <a:pt x="1194674" y="0"/>
                </a:cubicBezTo>
                <a:cubicBezTo>
                  <a:pt x="1164429" y="0"/>
                  <a:pt x="1141745" y="22684"/>
                  <a:pt x="1141745" y="52929"/>
                </a:cubicBezTo>
                <a:cubicBezTo>
                  <a:pt x="1141745" y="83173"/>
                  <a:pt x="1164429" y="105857"/>
                  <a:pt x="1194674" y="105857"/>
                </a:cubicBezTo>
                <a:close/>
                <a:moveTo>
                  <a:pt x="1482000" y="393184"/>
                </a:moveTo>
                <a:cubicBezTo>
                  <a:pt x="1512245" y="393184"/>
                  <a:pt x="1534929" y="370500"/>
                  <a:pt x="1534929" y="340255"/>
                </a:cubicBezTo>
                <a:cubicBezTo>
                  <a:pt x="1534929" y="310010"/>
                  <a:pt x="1512245" y="287327"/>
                  <a:pt x="1482000" y="287327"/>
                </a:cubicBezTo>
                <a:cubicBezTo>
                  <a:pt x="1451755" y="287327"/>
                  <a:pt x="1429072" y="310010"/>
                  <a:pt x="1429072" y="340255"/>
                </a:cubicBezTo>
                <a:cubicBezTo>
                  <a:pt x="1429072" y="370500"/>
                  <a:pt x="1451755" y="393184"/>
                  <a:pt x="1482000" y="393184"/>
                </a:cubicBezTo>
                <a:close/>
                <a:moveTo>
                  <a:pt x="1769327" y="393184"/>
                </a:moveTo>
                <a:cubicBezTo>
                  <a:pt x="1799572" y="393184"/>
                  <a:pt x="1822256" y="370500"/>
                  <a:pt x="1822256" y="340255"/>
                </a:cubicBezTo>
                <a:cubicBezTo>
                  <a:pt x="1822256" y="310010"/>
                  <a:pt x="1799572" y="287327"/>
                  <a:pt x="1769327" y="287327"/>
                </a:cubicBezTo>
                <a:cubicBezTo>
                  <a:pt x="1739082" y="287327"/>
                  <a:pt x="1716398" y="310010"/>
                  <a:pt x="1716398" y="340255"/>
                </a:cubicBezTo>
                <a:cubicBezTo>
                  <a:pt x="1716398" y="370500"/>
                  <a:pt x="1739082" y="393184"/>
                  <a:pt x="1769327" y="393184"/>
                </a:cubicBezTo>
                <a:close/>
                <a:moveTo>
                  <a:pt x="1769327" y="105857"/>
                </a:moveTo>
                <a:cubicBezTo>
                  <a:pt x="1799572" y="105857"/>
                  <a:pt x="1822256" y="83173"/>
                  <a:pt x="1822256" y="52929"/>
                </a:cubicBezTo>
                <a:cubicBezTo>
                  <a:pt x="1822256" y="22684"/>
                  <a:pt x="1799572" y="0"/>
                  <a:pt x="1769327" y="0"/>
                </a:cubicBezTo>
                <a:cubicBezTo>
                  <a:pt x="1739082" y="0"/>
                  <a:pt x="1716398" y="22684"/>
                  <a:pt x="1716398" y="52929"/>
                </a:cubicBezTo>
                <a:cubicBezTo>
                  <a:pt x="1716398" y="83173"/>
                  <a:pt x="1739082" y="105857"/>
                  <a:pt x="1769327" y="105857"/>
                </a:cubicBezTo>
                <a:close/>
                <a:moveTo>
                  <a:pt x="2056654" y="105857"/>
                </a:moveTo>
                <a:cubicBezTo>
                  <a:pt x="2086898" y="105857"/>
                  <a:pt x="2109582" y="83173"/>
                  <a:pt x="2109582" y="52929"/>
                </a:cubicBezTo>
                <a:cubicBezTo>
                  <a:pt x="2109582" y="22684"/>
                  <a:pt x="2086898" y="0"/>
                  <a:pt x="2056654" y="0"/>
                </a:cubicBezTo>
                <a:cubicBezTo>
                  <a:pt x="2026409" y="0"/>
                  <a:pt x="2003725" y="22684"/>
                  <a:pt x="2003725" y="52929"/>
                </a:cubicBezTo>
                <a:cubicBezTo>
                  <a:pt x="1996164" y="83173"/>
                  <a:pt x="2026409" y="105857"/>
                  <a:pt x="2056654" y="105857"/>
                </a:cubicBezTo>
                <a:close/>
                <a:moveTo>
                  <a:pt x="2056654" y="393184"/>
                </a:moveTo>
                <a:cubicBezTo>
                  <a:pt x="2086898" y="393184"/>
                  <a:pt x="2109582" y="370500"/>
                  <a:pt x="2109582" y="340255"/>
                </a:cubicBezTo>
                <a:cubicBezTo>
                  <a:pt x="2109582" y="310010"/>
                  <a:pt x="2086898" y="287327"/>
                  <a:pt x="2056654" y="287327"/>
                </a:cubicBezTo>
                <a:cubicBezTo>
                  <a:pt x="2026409" y="287327"/>
                  <a:pt x="2003725" y="310010"/>
                  <a:pt x="2003725" y="340255"/>
                </a:cubicBezTo>
                <a:cubicBezTo>
                  <a:pt x="1996164" y="370500"/>
                  <a:pt x="2026409" y="393184"/>
                  <a:pt x="2056654" y="393184"/>
                </a:cubicBezTo>
                <a:close/>
                <a:moveTo>
                  <a:pt x="52929" y="287327"/>
                </a:moveTo>
                <a:cubicBezTo>
                  <a:pt x="22684" y="287327"/>
                  <a:pt x="0" y="310010"/>
                  <a:pt x="0" y="340255"/>
                </a:cubicBezTo>
                <a:cubicBezTo>
                  <a:pt x="0" y="370500"/>
                  <a:pt x="22684" y="393184"/>
                  <a:pt x="52929" y="393184"/>
                </a:cubicBezTo>
                <a:cubicBezTo>
                  <a:pt x="83173" y="393184"/>
                  <a:pt x="105857" y="370500"/>
                  <a:pt x="105857" y="340255"/>
                </a:cubicBezTo>
                <a:cubicBezTo>
                  <a:pt x="105857" y="310010"/>
                  <a:pt x="83173" y="287327"/>
                  <a:pt x="52929" y="287327"/>
                </a:cubicBezTo>
                <a:close/>
                <a:moveTo>
                  <a:pt x="1482000" y="105857"/>
                </a:moveTo>
                <a:cubicBezTo>
                  <a:pt x="1512245" y="105857"/>
                  <a:pt x="1534929" y="83173"/>
                  <a:pt x="1534929" y="52929"/>
                </a:cubicBezTo>
                <a:cubicBezTo>
                  <a:pt x="1534929" y="22684"/>
                  <a:pt x="1512245" y="0"/>
                  <a:pt x="1482000" y="0"/>
                </a:cubicBezTo>
                <a:cubicBezTo>
                  <a:pt x="1451755" y="0"/>
                  <a:pt x="1429072" y="22684"/>
                  <a:pt x="1429072" y="52929"/>
                </a:cubicBezTo>
                <a:cubicBezTo>
                  <a:pt x="1429072" y="83173"/>
                  <a:pt x="1451755" y="105857"/>
                  <a:pt x="1482000" y="105857"/>
                </a:cubicBezTo>
                <a:close/>
                <a:moveTo>
                  <a:pt x="340255" y="105857"/>
                </a:moveTo>
                <a:cubicBezTo>
                  <a:pt x="370500" y="105857"/>
                  <a:pt x="393184" y="83173"/>
                  <a:pt x="393184" y="52929"/>
                </a:cubicBezTo>
                <a:cubicBezTo>
                  <a:pt x="393184" y="22684"/>
                  <a:pt x="370500" y="0"/>
                  <a:pt x="340255" y="0"/>
                </a:cubicBezTo>
                <a:cubicBezTo>
                  <a:pt x="310010" y="0"/>
                  <a:pt x="287327" y="22684"/>
                  <a:pt x="287327" y="52929"/>
                </a:cubicBezTo>
                <a:cubicBezTo>
                  <a:pt x="287327" y="83173"/>
                  <a:pt x="310010" y="105857"/>
                  <a:pt x="340255" y="105857"/>
                </a:cubicBezTo>
                <a:close/>
                <a:moveTo>
                  <a:pt x="1194674" y="393184"/>
                </a:moveTo>
                <a:cubicBezTo>
                  <a:pt x="1224919" y="393184"/>
                  <a:pt x="1247602" y="370500"/>
                  <a:pt x="1247602" y="340255"/>
                </a:cubicBezTo>
                <a:cubicBezTo>
                  <a:pt x="1247602" y="310010"/>
                  <a:pt x="1224919" y="287327"/>
                  <a:pt x="1194674" y="287327"/>
                </a:cubicBezTo>
                <a:cubicBezTo>
                  <a:pt x="1164429" y="287327"/>
                  <a:pt x="1141745" y="310010"/>
                  <a:pt x="1141745" y="340255"/>
                </a:cubicBezTo>
                <a:cubicBezTo>
                  <a:pt x="1141745" y="370500"/>
                  <a:pt x="1164429" y="393184"/>
                  <a:pt x="1194674" y="393184"/>
                </a:cubicBezTo>
                <a:close/>
                <a:moveTo>
                  <a:pt x="52929" y="105857"/>
                </a:moveTo>
                <a:cubicBezTo>
                  <a:pt x="83173" y="105857"/>
                  <a:pt x="105857" y="83173"/>
                  <a:pt x="105857" y="52929"/>
                </a:cubicBezTo>
                <a:cubicBezTo>
                  <a:pt x="105857" y="22684"/>
                  <a:pt x="83173" y="0"/>
                  <a:pt x="52929" y="0"/>
                </a:cubicBezTo>
                <a:cubicBezTo>
                  <a:pt x="22684" y="0"/>
                  <a:pt x="0" y="22684"/>
                  <a:pt x="0" y="52929"/>
                </a:cubicBezTo>
                <a:cubicBezTo>
                  <a:pt x="0" y="83173"/>
                  <a:pt x="22684" y="105857"/>
                  <a:pt x="52929" y="105857"/>
                </a:cubicBezTo>
                <a:close/>
                <a:moveTo>
                  <a:pt x="627582" y="393184"/>
                </a:moveTo>
                <a:cubicBezTo>
                  <a:pt x="657827" y="393184"/>
                  <a:pt x="680510" y="370500"/>
                  <a:pt x="680510" y="340255"/>
                </a:cubicBezTo>
                <a:cubicBezTo>
                  <a:pt x="680510" y="310010"/>
                  <a:pt x="657827" y="287327"/>
                  <a:pt x="627582" y="287327"/>
                </a:cubicBezTo>
                <a:cubicBezTo>
                  <a:pt x="597337" y="287327"/>
                  <a:pt x="574653" y="310010"/>
                  <a:pt x="574653" y="340255"/>
                </a:cubicBezTo>
                <a:cubicBezTo>
                  <a:pt x="574653" y="370500"/>
                  <a:pt x="597337" y="393184"/>
                  <a:pt x="627582" y="393184"/>
                </a:cubicBezTo>
                <a:close/>
                <a:moveTo>
                  <a:pt x="340255" y="393184"/>
                </a:moveTo>
                <a:cubicBezTo>
                  <a:pt x="370500" y="393184"/>
                  <a:pt x="393184" y="370500"/>
                  <a:pt x="393184" y="340255"/>
                </a:cubicBezTo>
                <a:cubicBezTo>
                  <a:pt x="393184" y="310010"/>
                  <a:pt x="370500" y="287327"/>
                  <a:pt x="340255" y="287327"/>
                </a:cubicBezTo>
                <a:cubicBezTo>
                  <a:pt x="310010" y="287327"/>
                  <a:pt x="287327" y="310010"/>
                  <a:pt x="287327" y="340255"/>
                </a:cubicBezTo>
                <a:cubicBezTo>
                  <a:pt x="287327" y="370500"/>
                  <a:pt x="310010" y="393184"/>
                  <a:pt x="340255" y="393184"/>
                </a:cubicBezTo>
                <a:close/>
                <a:moveTo>
                  <a:pt x="907347" y="105857"/>
                </a:moveTo>
                <a:cubicBezTo>
                  <a:pt x="937592" y="105857"/>
                  <a:pt x="960276" y="83173"/>
                  <a:pt x="960276" y="52929"/>
                </a:cubicBezTo>
                <a:cubicBezTo>
                  <a:pt x="960276" y="22684"/>
                  <a:pt x="937592" y="0"/>
                  <a:pt x="907347" y="0"/>
                </a:cubicBezTo>
                <a:cubicBezTo>
                  <a:pt x="877102" y="0"/>
                  <a:pt x="854419" y="22684"/>
                  <a:pt x="854419" y="52929"/>
                </a:cubicBezTo>
                <a:cubicBezTo>
                  <a:pt x="854419" y="83173"/>
                  <a:pt x="884663" y="105857"/>
                  <a:pt x="907347" y="105857"/>
                </a:cubicBezTo>
                <a:close/>
                <a:moveTo>
                  <a:pt x="907347" y="393184"/>
                </a:moveTo>
                <a:cubicBezTo>
                  <a:pt x="937592" y="393184"/>
                  <a:pt x="960276" y="370500"/>
                  <a:pt x="960276" y="340255"/>
                </a:cubicBezTo>
                <a:cubicBezTo>
                  <a:pt x="960276" y="310010"/>
                  <a:pt x="937592" y="287327"/>
                  <a:pt x="907347" y="287327"/>
                </a:cubicBezTo>
                <a:cubicBezTo>
                  <a:pt x="877102" y="287327"/>
                  <a:pt x="854419" y="310010"/>
                  <a:pt x="854419" y="340255"/>
                </a:cubicBezTo>
                <a:cubicBezTo>
                  <a:pt x="854419" y="370500"/>
                  <a:pt x="884663" y="393184"/>
                  <a:pt x="907347" y="393184"/>
                </a:cubicBezTo>
                <a:close/>
                <a:moveTo>
                  <a:pt x="627582" y="105857"/>
                </a:moveTo>
                <a:cubicBezTo>
                  <a:pt x="657827" y="105857"/>
                  <a:pt x="680510" y="83173"/>
                  <a:pt x="680510" y="52929"/>
                </a:cubicBezTo>
                <a:cubicBezTo>
                  <a:pt x="680510" y="22684"/>
                  <a:pt x="657827" y="0"/>
                  <a:pt x="627582" y="0"/>
                </a:cubicBezTo>
                <a:cubicBezTo>
                  <a:pt x="597337" y="0"/>
                  <a:pt x="574653" y="22684"/>
                  <a:pt x="574653" y="52929"/>
                </a:cubicBezTo>
                <a:cubicBezTo>
                  <a:pt x="574653" y="83173"/>
                  <a:pt x="597337" y="105857"/>
                  <a:pt x="627582" y="105857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2" name="Cross 71">
            <a:extLst>
              <a:ext uri="{FF2B5EF4-FFF2-40B4-BE49-F238E27FC236}">
                <a16:creationId xmlns:a16="http://schemas.microsoft.com/office/drawing/2014/main" id="{E28A41A9-A8E0-4E65-8110-A9850D9935A7}"/>
              </a:ext>
            </a:extLst>
          </p:cNvPr>
          <p:cNvSpPr/>
          <p:nvPr/>
        </p:nvSpPr>
        <p:spPr>
          <a:xfrm>
            <a:off x="7401371" y="4462360"/>
            <a:ext cx="400050" cy="400050"/>
          </a:xfrm>
          <a:prstGeom prst="plus">
            <a:avLst>
              <a:gd name="adj" fmla="val 380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Cross 72">
            <a:extLst>
              <a:ext uri="{FF2B5EF4-FFF2-40B4-BE49-F238E27FC236}">
                <a16:creationId xmlns:a16="http://schemas.microsoft.com/office/drawing/2014/main" id="{6E02E780-88D0-4101-BA99-28A7E199B954}"/>
              </a:ext>
            </a:extLst>
          </p:cNvPr>
          <p:cNvSpPr/>
          <p:nvPr/>
        </p:nvSpPr>
        <p:spPr>
          <a:xfrm rot="2700000">
            <a:off x="9352069" y="2292270"/>
            <a:ext cx="200025" cy="200025"/>
          </a:xfrm>
          <a:prstGeom prst="plus">
            <a:avLst>
              <a:gd name="adj" fmla="val 38043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8F045A42-CBC4-4891-8FF3-0E750D67A9A2}"/>
              </a:ext>
            </a:extLst>
          </p:cNvPr>
          <p:cNvSpPr/>
          <p:nvPr/>
        </p:nvSpPr>
        <p:spPr>
          <a:xfrm>
            <a:off x="1827351" y="9669639"/>
            <a:ext cx="80687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Lorem ipsum dolor sit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</a:p>
          <a:p>
            <a:pPr algn="r"/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sed diam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magna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quis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nostrud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exerci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tation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ullamcorper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suscipit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lobortis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nisl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aliquip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ex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ea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commodo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consequat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Duis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autem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vel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iriure</a:t>
            </a:r>
            <a:endParaRPr lang="en-US" dirty="0">
              <a:solidFill>
                <a:schemeClr val="tx2">
                  <a:lumMod val="50000"/>
                </a:schemeClr>
              </a:solidFill>
              <a:latin typeface="Montserrat Light" panose="00000400000000000000" pitchFamily="2" charset="0"/>
              <a:cs typeface="Times New Roman" panose="02020603050405020304" pitchFamily="18" charset="0"/>
            </a:endParaRPr>
          </a:p>
          <a:p>
            <a:pPr algn="r"/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 in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hendrerit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3F6011CE-A5B4-4E32-8FCE-49AF77F6E2D6}"/>
              </a:ext>
            </a:extLst>
          </p:cNvPr>
          <p:cNvSpPr/>
          <p:nvPr/>
        </p:nvSpPr>
        <p:spPr>
          <a:xfrm>
            <a:off x="4679686" y="2371513"/>
            <a:ext cx="2712654" cy="2711590"/>
          </a:xfrm>
          <a:prstGeom prst="ellipse">
            <a:avLst/>
          </a:prstGeom>
          <a:solidFill>
            <a:srgbClr val="FFC000"/>
          </a:solidFill>
          <a:ln w="101600" cap="flat">
            <a:solidFill>
              <a:schemeClr val="bg1"/>
            </a:solidFill>
            <a:prstDash val="solid"/>
            <a:miter/>
          </a:ln>
          <a:effectLst>
            <a:outerShdw blurRad="88900" sx="103000" sy="103000" algn="ctr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DA372A2-5266-424E-BE0F-78B2A12D2F5E}"/>
              </a:ext>
            </a:extLst>
          </p:cNvPr>
          <p:cNvSpPr txBox="1"/>
          <p:nvPr/>
        </p:nvSpPr>
        <p:spPr>
          <a:xfrm>
            <a:off x="5152771" y="2804072"/>
            <a:ext cx="1729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UP TO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E4AA517-0671-4812-8F2F-A439E8799D76}"/>
              </a:ext>
            </a:extLst>
          </p:cNvPr>
          <p:cNvSpPr txBox="1"/>
          <p:nvPr/>
        </p:nvSpPr>
        <p:spPr>
          <a:xfrm>
            <a:off x="4673524" y="3107917"/>
            <a:ext cx="2688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50%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CF10D2FD-61A5-4B60-B69A-63CBC2874F59}"/>
              </a:ext>
            </a:extLst>
          </p:cNvPr>
          <p:cNvSpPr txBox="1"/>
          <p:nvPr/>
        </p:nvSpPr>
        <p:spPr>
          <a:xfrm>
            <a:off x="5522140" y="4121005"/>
            <a:ext cx="991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OFF</a:t>
            </a:r>
          </a:p>
        </p:txBody>
      </p:sp>
    </p:spTree>
    <p:extLst>
      <p:ext uri="{BB962C8B-B14F-4D97-AF65-F5344CB8AC3E}">
        <p14:creationId xmlns:p14="http://schemas.microsoft.com/office/powerpoint/2010/main" val="22399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4" dur="2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2" grpId="1" animBg="1"/>
      <p:bldP spid="72" grpId="2" animBg="1"/>
      <p:bldP spid="72" grpId="3" animBg="1"/>
      <p:bldP spid="72" grpId="4" animBg="1"/>
      <p:bldP spid="73" grpId="0" animBg="1"/>
      <p:bldP spid="73" grpId="1" animBg="1"/>
      <p:bldP spid="73" grpId="2" animBg="1"/>
      <p:bldP spid="73" grpId="3" animBg="1"/>
      <p:bldP spid="73" grpId="4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ICTURE">
            <a:extLst>
              <a:ext uri="{FF2B5EF4-FFF2-40B4-BE49-F238E27FC236}">
                <a16:creationId xmlns:a16="http://schemas.microsoft.com/office/drawing/2014/main" id="{578407F5-E000-4723-92F0-032A3BD6169B}"/>
              </a:ext>
            </a:extLst>
          </p:cNvPr>
          <p:cNvSpPr/>
          <p:nvPr/>
        </p:nvSpPr>
        <p:spPr>
          <a:xfrm flipH="1">
            <a:off x="739739" y="-69877"/>
            <a:ext cx="9614055" cy="10581336"/>
          </a:xfrm>
          <a:prstGeom prst="rect">
            <a:avLst/>
          </a:prstGeom>
          <a:blipFill>
            <a:blip r:embed="rId2"/>
            <a:srcRect/>
            <a:stretch>
              <a:fillRect l="-29142" t="-12058" b="-6394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dern Love" panose="04090805081005020601" pitchFamily="82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2C9C557-A515-4D97-B563-F89E8DE0226D}"/>
              </a:ext>
            </a:extLst>
          </p:cNvPr>
          <p:cNvGrpSpPr/>
          <p:nvPr/>
        </p:nvGrpSpPr>
        <p:grpSpPr>
          <a:xfrm flipH="1">
            <a:off x="-952" y="0"/>
            <a:ext cx="10287000" cy="12858750"/>
            <a:chOff x="-952" y="0"/>
            <a:chExt cx="10287000" cy="12858750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9626A4D-8C44-43EE-B4E6-8F3BB06179ED}"/>
                </a:ext>
              </a:extLst>
            </p:cNvPr>
            <p:cNvSpPr/>
            <p:nvPr/>
          </p:nvSpPr>
          <p:spPr>
            <a:xfrm>
              <a:off x="-952" y="0"/>
              <a:ext cx="10287000" cy="12858750"/>
            </a:xfrm>
            <a:custGeom>
              <a:avLst/>
              <a:gdLst>
                <a:gd name="connsiteX0" fmla="*/ 8879205 w 10287000"/>
                <a:gd name="connsiteY0" fmla="*/ 0 h 10287000"/>
                <a:gd name="connsiteX1" fmla="*/ 6083618 w 10287000"/>
                <a:gd name="connsiteY1" fmla="*/ 2543175 h 10287000"/>
                <a:gd name="connsiteX2" fmla="*/ 4138613 w 10287000"/>
                <a:gd name="connsiteY2" fmla="*/ 6384608 h 10287000"/>
                <a:gd name="connsiteX3" fmla="*/ 1585913 w 10287000"/>
                <a:gd name="connsiteY3" fmla="*/ 7770495 h 10287000"/>
                <a:gd name="connsiteX4" fmla="*/ 0 w 10287000"/>
                <a:gd name="connsiteY4" fmla="*/ 7832408 h 10287000"/>
                <a:gd name="connsiteX5" fmla="*/ 0 w 10287000"/>
                <a:gd name="connsiteY5" fmla="*/ 10287000 h 10287000"/>
                <a:gd name="connsiteX6" fmla="*/ 10287000 w 10287000"/>
                <a:gd name="connsiteY6" fmla="*/ 10287000 h 10287000"/>
                <a:gd name="connsiteX7" fmla="*/ 10287000 w 10287000"/>
                <a:gd name="connsiteY7" fmla="*/ 0 h 10287000"/>
                <a:gd name="connsiteX8" fmla="*/ 8879205 w 10287000"/>
                <a:gd name="connsiteY8" fmla="*/ 0 h 1028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87000" h="10287000">
                  <a:moveTo>
                    <a:pt x="8879205" y="0"/>
                  </a:moveTo>
                  <a:cubicBezTo>
                    <a:pt x="8929688" y="2428875"/>
                    <a:pt x="7404735" y="1478280"/>
                    <a:pt x="6083618" y="2543175"/>
                  </a:cubicBezTo>
                  <a:cubicBezTo>
                    <a:pt x="4576763" y="3758565"/>
                    <a:pt x="5767388" y="6068378"/>
                    <a:pt x="4138613" y="6384608"/>
                  </a:cubicBezTo>
                  <a:cubicBezTo>
                    <a:pt x="2509838" y="6700838"/>
                    <a:pt x="2436495" y="6968490"/>
                    <a:pt x="1585913" y="7770495"/>
                  </a:cubicBezTo>
                  <a:cubicBezTo>
                    <a:pt x="1120140" y="8209598"/>
                    <a:pt x="595313" y="8123873"/>
                    <a:pt x="0" y="7832408"/>
                  </a:cubicBezTo>
                  <a:lnTo>
                    <a:pt x="0" y="10287000"/>
                  </a:lnTo>
                  <a:lnTo>
                    <a:pt x="10287000" y="10287000"/>
                  </a:lnTo>
                  <a:lnTo>
                    <a:pt x="10287000" y="0"/>
                  </a:lnTo>
                  <a:lnTo>
                    <a:pt x="8879205" y="0"/>
                  </a:lnTo>
                  <a:close/>
                </a:path>
              </a:pathLst>
            </a:custGeom>
            <a:solidFill>
              <a:schemeClr val="accent4">
                <a:lumMod val="50000"/>
                <a:alpha val="65000"/>
              </a:schemeClr>
            </a:solidFill>
            <a:ln w="9525" cap="flat">
              <a:noFill/>
              <a:prstDash val="solid"/>
              <a:miter/>
            </a:ln>
            <a:effectLst>
              <a:outerShdw blurRad="215900" dist="38100" dir="13500000" sx="101000" sy="101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4944216-4E64-418B-AF53-FC78AF85FD9B}"/>
                </a:ext>
              </a:extLst>
            </p:cNvPr>
            <p:cNvSpPr/>
            <p:nvPr/>
          </p:nvSpPr>
          <p:spPr>
            <a:xfrm>
              <a:off x="-952" y="0"/>
              <a:ext cx="10287000" cy="12858750"/>
            </a:xfrm>
            <a:custGeom>
              <a:avLst/>
              <a:gdLst>
                <a:gd name="connsiteX0" fmla="*/ 9044940 w 10287000"/>
                <a:gd name="connsiteY0" fmla="*/ 0 h 10287000"/>
                <a:gd name="connsiteX1" fmla="*/ 6253163 w 10287000"/>
                <a:gd name="connsiteY1" fmla="*/ 2665095 h 10287000"/>
                <a:gd name="connsiteX2" fmla="*/ 4308158 w 10287000"/>
                <a:gd name="connsiteY2" fmla="*/ 6506528 h 10287000"/>
                <a:gd name="connsiteX3" fmla="*/ 1755458 w 10287000"/>
                <a:gd name="connsiteY3" fmla="*/ 7892415 h 10287000"/>
                <a:gd name="connsiteX4" fmla="*/ 0 w 10287000"/>
                <a:gd name="connsiteY4" fmla="*/ 7866698 h 10287000"/>
                <a:gd name="connsiteX5" fmla="*/ 0 w 10287000"/>
                <a:gd name="connsiteY5" fmla="*/ 10287000 h 10287000"/>
                <a:gd name="connsiteX6" fmla="*/ 10287000 w 10287000"/>
                <a:gd name="connsiteY6" fmla="*/ 10287000 h 10287000"/>
                <a:gd name="connsiteX7" fmla="*/ 10287000 w 10287000"/>
                <a:gd name="connsiteY7" fmla="*/ 0 h 10287000"/>
                <a:gd name="connsiteX8" fmla="*/ 9044940 w 10287000"/>
                <a:gd name="connsiteY8" fmla="*/ 0 h 1028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87000" h="10287000">
                  <a:moveTo>
                    <a:pt x="9044940" y="0"/>
                  </a:moveTo>
                  <a:cubicBezTo>
                    <a:pt x="9149715" y="2582228"/>
                    <a:pt x="7595235" y="1583055"/>
                    <a:pt x="6253163" y="2665095"/>
                  </a:cubicBezTo>
                  <a:cubicBezTo>
                    <a:pt x="4746308" y="3880485"/>
                    <a:pt x="5936933" y="6190298"/>
                    <a:pt x="4308158" y="6506528"/>
                  </a:cubicBezTo>
                  <a:cubicBezTo>
                    <a:pt x="2679383" y="6822758"/>
                    <a:pt x="2606040" y="7090410"/>
                    <a:pt x="1755458" y="7892415"/>
                  </a:cubicBezTo>
                  <a:cubicBezTo>
                    <a:pt x="1245870" y="8373428"/>
                    <a:pt x="665798" y="8224838"/>
                    <a:pt x="0" y="7866698"/>
                  </a:cubicBezTo>
                  <a:lnTo>
                    <a:pt x="0" y="10287000"/>
                  </a:lnTo>
                  <a:lnTo>
                    <a:pt x="10287000" y="10287000"/>
                  </a:lnTo>
                  <a:lnTo>
                    <a:pt x="10287000" y="0"/>
                  </a:lnTo>
                  <a:lnTo>
                    <a:pt x="9044940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  <a:effectLst>
              <a:outerShdw blurRad="215900" dist="38100" dir="13500000" sx="101000" sy="101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AAD9858-D25B-4304-8070-00572604DC9D}"/>
              </a:ext>
            </a:extLst>
          </p:cNvPr>
          <p:cNvGrpSpPr/>
          <p:nvPr/>
        </p:nvGrpSpPr>
        <p:grpSpPr>
          <a:xfrm rot="12600000">
            <a:off x="-4773363" y="7411548"/>
            <a:ext cx="15521778" cy="7560429"/>
            <a:chOff x="455874" y="-1471489"/>
            <a:chExt cx="9840833" cy="4793325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120889F-D8A3-4344-A6FE-6D7852EF3103}"/>
                </a:ext>
              </a:extLst>
            </p:cNvPr>
            <p:cNvSpPr/>
            <p:nvPr/>
          </p:nvSpPr>
          <p:spPr>
            <a:xfrm>
              <a:off x="455874" y="-1417865"/>
              <a:ext cx="9717969" cy="4739701"/>
            </a:xfrm>
            <a:custGeom>
              <a:avLst/>
              <a:gdLst>
                <a:gd name="connsiteX0" fmla="*/ 661827 w 8745551"/>
                <a:gd name="connsiteY0" fmla="*/ 658776 h 3089546"/>
                <a:gd name="connsiteX1" fmla="*/ 352618 w 8745551"/>
                <a:gd name="connsiteY1" fmla="*/ 1422820 h 3089546"/>
                <a:gd name="connsiteX2" fmla="*/ 899884 w 8745551"/>
                <a:gd name="connsiteY2" fmla="*/ 1966096 h 3089546"/>
                <a:gd name="connsiteX3" fmla="*/ 2325568 w 8745551"/>
                <a:gd name="connsiteY3" fmla="*/ 2441546 h 3089546"/>
                <a:gd name="connsiteX4" fmla="*/ 4022557 w 8745551"/>
                <a:gd name="connsiteY4" fmla="*/ 2505382 h 3089546"/>
                <a:gd name="connsiteX5" fmla="*/ 5974228 w 8745551"/>
                <a:gd name="connsiteY5" fmla="*/ 2505382 h 3089546"/>
                <a:gd name="connsiteX6" fmla="*/ 7824159 w 8745551"/>
                <a:gd name="connsiteY6" fmla="*/ 2152951 h 3089546"/>
                <a:gd name="connsiteX7" fmla="*/ 8689942 w 8745551"/>
                <a:gd name="connsiteY7" fmla="*/ 1236630 h 3089546"/>
                <a:gd name="connsiteX8" fmla="*/ 6925127 w 8745551"/>
                <a:gd name="connsiteY8" fmla="*/ 31714 h 3089546"/>
                <a:gd name="connsiteX9" fmla="*/ 3530483 w 8745551"/>
                <a:gd name="connsiteY9" fmla="*/ 778469 h 3089546"/>
                <a:gd name="connsiteX10" fmla="*/ 2206539 w 8745551"/>
                <a:gd name="connsiteY10" fmla="*/ 658776 h 3089546"/>
                <a:gd name="connsiteX11" fmla="*/ 661827 w 8745551"/>
                <a:gd name="connsiteY11" fmla="*/ 658776 h 3089546"/>
                <a:gd name="connsiteX0" fmla="*/ 661827 w 8745551"/>
                <a:gd name="connsiteY0" fmla="*/ 1016193 h 3446963"/>
                <a:gd name="connsiteX1" fmla="*/ 352618 w 8745551"/>
                <a:gd name="connsiteY1" fmla="*/ 1780237 h 3446963"/>
                <a:gd name="connsiteX2" fmla="*/ 899884 w 8745551"/>
                <a:gd name="connsiteY2" fmla="*/ 2323513 h 3446963"/>
                <a:gd name="connsiteX3" fmla="*/ 2325568 w 8745551"/>
                <a:gd name="connsiteY3" fmla="*/ 2798963 h 3446963"/>
                <a:gd name="connsiteX4" fmla="*/ 4022557 w 8745551"/>
                <a:gd name="connsiteY4" fmla="*/ 2862799 h 3446963"/>
                <a:gd name="connsiteX5" fmla="*/ 5974228 w 8745551"/>
                <a:gd name="connsiteY5" fmla="*/ 2862799 h 3446963"/>
                <a:gd name="connsiteX6" fmla="*/ 7824159 w 8745551"/>
                <a:gd name="connsiteY6" fmla="*/ 2510368 h 3446963"/>
                <a:gd name="connsiteX7" fmla="*/ 8689942 w 8745551"/>
                <a:gd name="connsiteY7" fmla="*/ 1594047 h 3446963"/>
                <a:gd name="connsiteX8" fmla="*/ 6925127 w 8745551"/>
                <a:gd name="connsiteY8" fmla="*/ 389131 h 3446963"/>
                <a:gd name="connsiteX9" fmla="*/ 3322239 w 8745551"/>
                <a:gd name="connsiteY9" fmla="*/ 2109 h 3446963"/>
                <a:gd name="connsiteX10" fmla="*/ 2206539 w 8745551"/>
                <a:gd name="connsiteY10" fmla="*/ 1016193 h 3446963"/>
                <a:gd name="connsiteX11" fmla="*/ 661827 w 8745551"/>
                <a:gd name="connsiteY11" fmla="*/ 1016193 h 3446963"/>
                <a:gd name="connsiteX0" fmla="*/ 661827 w 8745551"/>
                <a:gd name="connsiteY0" fmla="*/ 1213196 h 3643966"/>
                <a:gd name="connsiteX1" fmla="*/ 352618 w 8745551"/>
                <a:gd name="connsiteY1" fmla="*/ 1977240 h 3643966"/>
                <a:gd name="connsiteX2" fmla="*/ 899884 w 8745551"/>
                <a:gd name="connsiteY2" fmla="*/ 2520516 h 3643966"/>
                <a:gd name="connsiteX3" fmla="*/ 2325568 w 8745551"/>
                <a:gd name="connsiteY3" fmla="*/ 2995966 h 3643966"/>
                <a:gd name="connsiteX4" fmla="*/ 4022557 w 8745551"/>
                <a:gd name="connsiteY4" fmla="*/ 3059802 h 3643966"/>
                <a:gd name="connsiteX5" fmla="*/ 5974228 w 8745551"/>
                <a:gd name="connsiteY5" fmla="*/ 3059802 h 3643966"/>
                <a:gd name="connsiteX6" fmla="*/ 7824159 w 8745551"/>
                <a:gd name="connsiteY6" fmla="*/ 2707371 h 3643966"/>
                <a:gd name="connsiteX7" fmla="*/ 8689942 w 8745551"/>
                <a:gd name="connsiteY7" fmla="*/ 1791050 h 3643966"/>
                <a:gd name="connsiteX8" fmla="*/ 6925127 w 8745551"/>
                <a:gd name="connsiteY8" fmla="*/ 586134 h 3643966"/>
                <a:gd name="connsiteX9" fmla="*/ 3322239 w 8745551"/>
                <a:gd name="connsiteY9" fmla="*/ 199112 h 3643966"/>
                <a:gd name="connsiteX10" fmla="*/ 1836326 w 8745551"/>
                <a:gd name="connsiteY10" fmla="*/ 56280 h 3643966"/>
                <a:gd name="connsiteX11" fmla="*/ 661827 w 8745551"/>
                <a:gd name="connsiteY11" fmla="*/ 1213196 h 3643966"/>
                <a:gd name="connsiteX0" fmla="*/ 310227 w 8972408"/>
                <a:gd name="connsiteY0" fmla="*/ 377523 h 3594995"/>
                <a:gd name="connsiteX1" fmla="*/ 579475 w 8972408"/>
                <a:gd name="connsiteY1" fmla="*/ 1928269 h 3594995"/>
                <a:gd name="connsiteX2" fmla="*/ 1126741 w 8972408"/>
                <a:gd name="connsiteY2" fmla="*/ 2471545 h 3594995"/>
                <a:gd name="connsiteX3" fmla="*/ 2552425 w 8972408"/>
                <a:gd name="connsiteY3" fmla="*/ 2946995 h 3594995"/>
                <a:gd name="connsiteX4" fmla="*/ 4249414 w 8972408"/>
                <a:gd name="connsiteY4" fmla="*/ 3010831 h 3594995"/>
                <a:gd name="connsiteX5" fmla="*/ 6201085 w 8972408"/>
                <a:gd name="connsiteY5" fmla="*/ 3010831 h 3594995"/>
                <a:gd name="connsiteX6" fmla="*/ 8051016 w 8972408"/>
                <a:gd name="connsiteY6" fmla="*/ 2658400 h 3594995"/>
                <a:gd name="connsiteX7" fmla="*/ 8916799 w 8972408"/>
                <a:gd name="connsiteY7" fmla="*/ 1742079 h 3594995"/>
                <a:gd name="connsiteX8" fmla="*/ 7151984 w 8972408"/>
                <a:gd name="connsiteY8" fmla="*/ 537163 h 3594995"/>
                <a:gd name="connsiteX9" fmla="*/ 3549096 w 8972408"/>
                <a:gd name="connsiteY9" fmla="*/ 150141 h 3594995"/>
                <a:gd name="connsiteX10" fmla="*/ 2063183 w 8972408"/>
                <a:gd name="connsiteY10" fmla="*/ 7309 h 3594995"/>
                <a:gd name="connsiteX11" fmla="*/ 310227 w 8972408"/>
                <a:gd name="connsiteY11" fmla="*/ 377523 h 3594995"/>
                <a:gd name="connsiteX0" fmla="*/ 310227 w 9660229"/>
                <a:gd name="connsiteY0" fmla="*/ 577766 h 3795238"/>
                <a:gd name="connsiteX1" fmla="*/ 579475 w 9660229"/>
                <a:gd name="connsiteY1" fmla="*/ 2128512 h 3795238"/>
                <a:gd name="connsiteX2" fmla="*/ 1126741 w 9660229"/>
                <a:gd name="connsiteY2" fmla="*/ 2671788 h 3795238"/>
                <a:gd name="connsiteX3" fmla="*/ 2552425 w 9660229"/>
                <a:gd name="connsiteY3" fmla="*/ 3147238 h 3795238"/>
                <a:gd name="connsiteX4" fmla="*/ 4249414 w 9660229"/>
                <a:gd name="connsiteY4" fmla="*/ 3211074 h 3795238"/>
                <a:gd name="connsiteX5" fmla="*/ 6201085 w 9660229"/>
                <a:gd name="connsiteY5" fmla="*/ 3211074 h 3795238"/>
                <a:gd name="connsiteX6" fmla="*/ 8051016 w 9660229"/>
                <a:gd name="connsiteY6" fmla="*/ 2858643 h 3795238"/>
                <a:gd name="connsiteX7" fmla="*/ 8916799 w 9660229"/>
                <a:gd name="connsiteY7" fmla="*/ 1942322 h 3795238"/>
                <a:gd name="connsiteX8" fmla="*/ 9590163 w 9660229"/>
                <a:gd name="connsiteY8" fmla="*/ 30505 h 3795238"/>
                <a:gd name="connsiteX9" fmla="*/ 7151984 w 9660229"/>
                <a:gd name="connsiteY9" fmla="*/ 737406 h 3795238"/>
                <a:gd name="connsiteX10" fmla="*/ 3549096 w 9660229"/>
                <a:gd name="connsiteY10" fmla="*/ 350384 h 3795238"/>
                <a:gd name="connsiteX11" fmla="*/ 2063183 w 9660229"/>
                <a:gd name="connsiteY11" fmla="*/ 207552 h 3795238"/>
                <a:gd name="connsiteX12" fmla="*/ 310227 w 9660229"/>
                <a:gd name="connsiteY12" fmla="*/ 577766 h 3795238"/>
                <a:gd name="connsiteX0" fmla="*/ 310227 w 9717969"/>
                <a:gd name="connsiteY0" fmla="*/ 577766 h 3795238"/>
                <a:gd name="connsiteX1" fmla="*/ 579475 w 9717969"/>
                <a:gd name="connsiteY1" fmla="*/ 2128512 h 3795238"/>
                <a:gd name="connsiteX2" fmla="*/ 1126741 w 9717969"/>
                <a:gd name="connsiteY2" fmla="*/ 2671788 h 3795238"/>
                <a:gd name="connsiteX3" fmla="*/ 2552425 w 9717969"/>
                <a:gd name="connsiteY3" fmla="*/ 3147238 h 3795238"/>
                <a:gd name="connsiteX4" fmla="*/ 4249414 w 9717969"/>
                <a:gd name="connsiteY4" fmla="*/ 3211074 h 3795238"/>
                <a:gd name="connsiteX5" fmla="*/ 6201085 w 9717969"/>
                <a:gd name="connsiteY5" fmla="*/ 3211074 h 3795238"/>
                <a:gd name="connsiteX6" fmla="*/ 8051016 w 9717969"/>
                <a:gd name="connsiteY6" fmla="*/ 2858643 h 3795238"/>
                <a:gd name="connsiteX7" fmla="*/ 9356427 w 9717969"/>
                <a:gd name="connsiteY7" fmla="*/ 1502695 h 3795238"/>
                <a:gd name="connsiteX8" fmla="*/ 9590163 w 9717969"/>
                <a:gd name="connsiteY8" fmla="*/ 30505 h 3795238"/>
                <a:gd name="connsiteX9" fmla="*/ 7151984 w 9717969"/>
                <a:gd name="connsiteY9" fmla="*/ 737406 h 3795238"/>
                <a:gd name="connsiteX10" fmla="*/ 3549096 w 9717969"/>
                <a:gd name="connsiteY10" fmla="*/ 350384 h 3795238"/>
                <a:gd name="connsiteX11" fmla="*/ 2063183 w 9717969"/>
                <a:gd name="connsiteY11" fmla="*/ 207552 h 3795238"/>
                <a:gd name="connsiteX12" fmla="*/ 310227 w 9717969"/>
                <a:gd name="connsiteY12" fmla="*/ 577766 h 3795238"/>
                <a:gd name="connsiteX0" fmla="*/ 310227 w 9717969"/>
                <a:gd name="connsiteY0" fmla="*/ 1522227 h 4739699"/>
                <a:gd name="connsiteX1" fmla="*/ 579475 w 9717969"/>
                <a:gd name="connsiteY1" fmla="*/ 3072973 h 4739699"/>
                <a:gd name="connsiteX2" fmla="*/ 1126741 w 9717969"/>
                <a:gd name="connsiteY2" fmla="*/ 3616249 h 4739699"/>
                <a:gd name="connsiteX3" fmla="*/ 2552425 w 9717969"/>
                <a:gd name="connsiteY3" fmla="*/ 4091699 h 4739699"/>
                <a:gd name="connsiteX4" fmla="*/ 4249414 w 9717969"/>
                <a:gd name="connsiteY4" fmla="*/ 4155535 h 4739699"/>
                <a:gd name="connsiteX5" fmla="*/ 6201085 w 9717969"/>
                <a:gd name="connsiteY5" fmla="*/ 4155535 h 4739699"/>
                <a:gd name="connsiteX6" fmla="*/ 8051016 w 9717969"/>
                <a:gd name="connsiteY6" fmla="*/ 3803104 h 4739699"/>
                <a:gd name="connsiteX7" fmla="*/ 9356427 w 9717969"/>
                <a:gd name="connsiteY7" fmla="*/ 2447156 h 4739699"/>
                <a:gd name="connsiteX8" fmla="*/ 9590163 w 9717969"/>
                <a:gd name="connsiteY8" fmla="*/ 974966 h 4739699"/>
                <a:gd name="connsiteX9" fmla="*/ 5393245 w 9717969"/>
                <a:gd name="connsiteY9" fmla="*/ 2470 h 4739699"/>
                <a:gd name="connsiteX10" fmla="*/ 3549096 w 9717969"/>
                <a:gd name="connsiteY10" fmla="*/ 1294845 h 4739699"/>
                <a:gd name="connsiteX11" fmla="*/ 2063183 w 9717969"/>
                <a:gd name="connsiteY11" fmla="*/ 1152013 h 4739699"/>
                <a:gd name="connsiteX12" fmla="*/ 310227 w 9717969"/>
                <a:gd name="connsiteY12" fmla="*/ 1522227 h 473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17969" h="4739699">
                  <a:moveTo>
                    <a:pt x="310227" y="1522227"/>
                  </a:moveTo>
                  <a:cubicBezTo>
                    <a:pt x="-466452" y="2178547"/>
                    <a:pt x="443389" y="2723969"/>
                    <a:pt x="579475" y="3072973"/>
                  </a:cubicBezTo>
                  <a:cubicBezTo>
                    <a:pt x="715561" y="3421977"/>
                    <a:pt x="1126741" y="3124175"/>
                    <a:pt x="1126741" y="3616249"/>
                  </a:cubicBezTo>
                  <a:cubicBezTo>
                    <a:pt x="1126741" y="4108323"/>
                    <a:pt x="1415335" y="4739374"/>
                    <a:pt x="2552425" y="4091699"/>
                  </a:cubicBezTo>
                  <a:cubicBezTo>
                    <a:pt x="3339078" y="3643513"/>
                    <a:pt x="3971459" y="3902849"/>
                    <a:pt x="4249414" y="4155535"/>
                  </a:cubicBezTo>
                  <a:cubicBezTo>
                    <a:pt x="4826603" y="4680857"/>
                    <a:pt x="5929779" y="5152982"/>
                    <a:pt x="6201085" y="4155535"/>
                  </a:cubicBezTo>
                  <a:cubicBezTo>
                    <a:pt x="6472390" y="3158089"/>
                    <a:pt x="7525126" y="4087834"/>
                    <a:pt x="8051016" y="3803104"/>
                  </a:cubicBezTo>
                  <a:cubicBezTo>
                    <a:pt x="8576906" y="3518374"/>
                    <a:pt x="9099903" y="2918512"/>
                    <a:pt x="9356427" y="2447156"/>
                  </a:cubicBezTo>
                  <a:cubicBezTo>
                    <a:pt x="9612951" y="1975800"/>
                    <a:pt x="9884299" y="1175785"/>
                    <a:pt x="9590163" y="974966"/>
                  </a:cubicBezTo>
                  <a:cubicBezTo>
                    <a:pt x="9296027" y="774147"/>
                    <a:pt x="6400089" y="-50843"/>
                    <a:pt x="5393245" y="2470"/>
                  </a:cubicBezTo>
                  <a:cubicBezTo>
                    <a:pt x="4386401" y="55783"/>
                    <a:pt x="4635648" y="1346048"/>
                    <a:pt x="3549096" y="1294845"/>
                  </a:cubicBezTo>
                  <a:cubicBezTo>
                    <a:pt x="2462545" y="1243643"/>
                    <a:pt x="2602994" y="1114116"/>
                    <a:pt x="2063183" y="1152013"/>
                  </a:cubicBezTo>
                  <a:cubicBezTo>
                    <a:pt x="1523372" y="1189910"/>
                    <a:pt x="943273" y="987595"/>
                    <a:pt x="310227" y="1522227"/>
                  </a:cubicBezTo>
                  <a:close/>
                </a:path>
              </a:pathLst>
            </a:custGeom>
            <a:solidFill>
              <a:srgbClr val="FFC000">
                <a:alpha val="17000"/>
              </a:srgbClr>
            </a:solidFill>
            <a:ln w="6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A406108-3DA8-4D13-AA74-D5DBC0050A50}"/>
                </a:ext>
              </a:extLst>
            </p:cNvPr>
            <p:cNvSpPr/>
            <p:nvPr/>
          </p:nvSpPr>
          <p:spPr>
            <a:xfrm>
              <a:off x="949667" y="-1471489"/>
              <a:ext cx="9347040" cy="4659893"/>
            </a:xfrm>
            <a:custGeom>
              <a:avLst/>
              <a:gdLst>
                <a:gd name="connsiteX0" fmla="*/ 13041 w 9347040"/>
                <a:gd name="connsiteY0" fmla="*/ 1265672 h 3698664"/>
                <a:gd name="connsiteX1" fmla="*/ 725883 w 9347040"/>
                <a:gd name="connsiteY1" fmla="*/ 2589617 h 3698664"/>
                <a:gd name="connsiteX2" fmla="*/ 1591667 w 9347040"/>
                <a:gd name="connsiteY2" fmla="*/ 3353661 h 3698664"/>
                <a:gd name="connsiteX3" fmla="*/ 3153003 w 9347040"/>
                <a:gd name="connsiteY3" fmla="*/ 3353661 h 3698664"/>
                <a:gd name="connsiteX4" fmla="*/ 4391832 w 9347040"/>
                <a:gd name="connsiteY4" fmla="*/ 2946038 h 3698664"/>
                <a:gd name="connsiteX5" fmla="*/ 6088821 w 9347040"/>
                <a:gd name="connsiteY5" fmla="*/ 3523227 h 3698664"/>
                <a:gd name="connsiteX6" fmla="*/ 8091694 w 9347040"/>
                <a:gd name="connsiteY6" fmla="*/ 1910688 h 3698664"/>
                <a:gd name="connsiteX7" fmla="*/ 9109755 w 9347040"/>
                <a:gd name="connsiteY7" fmla="*/ 604032 h 3698664"/>
                <a:gd name="connsiteX8" fmla="*/ 8310468 w 9347040"/>
                <a:gd name="connsiteY8" fmla="*/ 26843 h 3698664"/>
                <a:gd name="connsiteX9" fmla="*/ 4458993 w 9347040"/>
                <a:gd name="connsiteY9" fmla="*/ 298149 h 3698664"/>
                <a:gd name="connsiteX10" fmla="*/ 3915718 w 9347040"/>
                <a:gd name="connsiteY10" fmla="*/ 741680 h 3698664"/>
                <a:gd name="connsiteX11" fmla="*/ 13041 w 9347040"/>
                <a:gd name="connsiteY11" fmla="*/ 1265672 h 3698664"/>
                <a:gd name="connsiteX0" fmla="*/ 13041 w 9347040"/>
                <a:gd name="connsiteY0" fmla="*/ 2226901 h 4659893"/>
                <a:gd name="connsiteX1" fmla="*/ 725883 w 9347040"/>
                <a:gd name="connsiteY1" fmla="*/ 3550846 h 4659893"/>
                <a:gd name="connsiteX2" fmla="*/ 1591667 w 9347040"/>
                <a:gd name="connsiteY2" fmla="*/ 4314890 h 4659893"/>
                <a:gd name="connsiteX3" fmla="*/ 3153003 w 9347040"/>
                <a:gd name="connsiteY3" fmla="*/ 4314890 h 4659893"/>
                <a:gd name="connsiteX4" fmla="*/ 4391832 w 9347040"/>
                <a:gd name="connsiteY4" fmla="*/ 3907267 h 4659893"/>
                <a:gd name="connsiteX5" fmla="*/ 6088821 w 9347040"/>
                <a:gd name="connsiteY5" fmla="*/ 4484456 h 4659893"/>
                <a:gd name="connsiteX6" fmla="*/ 8091694 w 9347040"/>
                <a:gd name="connsiteY6" fmla="*/ 2871917 h 4659893"/>
                <a:gd name="connsiteX7" fmla="*/ 9109755 w 9347040"/>
                <a:gd name="connsiteY7" fmla="*/ 1565261 h 4659893"/>
                <a:gd name="connsiteX8" fmla="*/ 8310468 w 9347040"/>
                <a:gd name="connsiteY8" fmla="*/ 988072 h 4659893"/>
                <a:gd name="connsiteX9" fmla="*/ 4778905 w 9347040"/>
                <a:gd name="connsiteY9" fmla="*/ 98444 h 4659893"/>
                <a:gd name="connsiteX10" fmla="*/ 3915718 w 9347040"/>
                <a:gd name="connsiteY10" fmla="*/ 1702909 h 4659893"/>
                <a:gd name="connsiteX11" fmla="*/ 13041 w 9347040"/>
                <a:gd name="connsiteY11" fmla="*/ 2226901 h 4659893"/>
                <a:gd name="connsiteX0" fmla="*/ 13041 w 9347040"/>
                <a:gd name="connsiteY0" fmla="*/ 2226901 h 4659893"/>
                <a:gd name="connsiteX1" fmla="*/ 725883 w 9347040"/>
                <a:gd name="connsiteY1" fmla="*/ 3550846 h 4659893"/>
                <a:gd name="connsiteX2" fmla="*/ 1591667 w 9347040"/>
                <a:gd name="connsiteY2" fmla="*/ 4314890 h 4659893"/>
                <a:gd name="connsiteX3" fmla="*/ 3153003 w 9347040"/>
                <a:gd name="connsiteY3" fmla="*/ 4314890 h 4659893"/>
                <a:gd name="connsiteX4" fmla="*/ 4391832 w 9347040"/>
                <a:gd name="connsiteY4" fmla="*/ 3907267 h 4659893"/>
                <a:gd name="connsiteX5" fmla="*/ 6088821 w 9347040"/>
                <a:gd name="connsiteY5" fmla="*/ 4484456 h 4659893"/>
                <a:gd name="connsiteX6" fmla="*/ 8091694 w 9347040"/>
                <a:gd name="connsiteY6" fmla="*/ 2871917 h 4659893"/>
                <a:gd name="connsiteX7" fmla="*/ 9109755 w 9347040"/>
                <a:gd name="connsiteY7" fmla="*/ 1565261 h 4659893"/>
                <a:gd name="connsiteX8" fmla="*/ 8310468 w 9347040"/>
                <a:gd name="connsiteY8" fmla="*/ 988072 h 4659893"/>
                <a:gd name="connsiteX9" fmla="*/ 4778905 w 9347040"/>
                <a:gd name="connsiteY9" fmla="*/ 98444 h 4659893"/>
                <a:gd name="connsiteX10" fmla="*/ 3050458 w 9347040"/>
                <a:gd name="connsiteY10" fmla="*/ 1170451 h 4659893"/>
                <a:gd name="connsiteX11" fmla="*/ 13041 w 9347040"/>
                <a:gd name="connsiteY11" fmla="*/ 2226901 h 4659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347040" h="4659893">
                  <a:moveTo>
                    <a:pt x="13041" y="2226901"/>
                  </a:moveTo>
                  <a:cubicBezTo>
                    <a:pt x="-43481" y="2764858"/>
                    <a:pt x="64243" y="3363990"/>
                    <a:pt x="725883" y="3550846"/>
                  </a:cubicBezTo>
                  <a:cubicBezTo>
                    <a:pt x="1387523" y="3737701"/>
                    <a:pt x="1429415" y="4086142"/>
                    <a:pt x="1591667" y="4314890"/>
                  </a:cubicBezTo>
                  <a:cubicBezTo>
                    <a:pt x="1930798" y="4792999"/>
                    <a:pt x="2694843" y="4756426"/>
                    <a:pt x="3153003" y="4314890"/>
                  </a:cubicBezTo>
                  <a:cubicBezTo>
                    <a:pt x="3611164" y="3873354"/>
                    <a:pt x="3899758" y="3534222"/>
                    <a:pt x="4391832" y="3907267"/>
                  </a:cubicBezTo>
                  <a:cubicBezTo>
                    <a:pt x="4883906" y="4280312"/>
                    <a:pt x="5512297" y="4874790"/>
                    <a:pt x="6088821" y="4484456"/>
                  </a:cubicBezTo>
                  <a:cubicBezTo>
                    <a:pt x="6666010" y="4094122"/>
                    <a:pt x="7209286" y="2719640"/>
                    <a:pt x="8091694" y="2871917"/>
                  </a:cubicBezTo>
                  <a:cubicBezTo>
                    <a:pt x="8974102" y="3024859"/>
                    <a:pt x="9754770" y="2040046"/>
                    <a:pt x="9109755" y="1565261"/>
                  </a:cubicBezTo>
                  <a:cubicBezTo>
                    <a:pt x="8464739" y="1090477"/>
                    <a:pt x="9032276" y="1232542"/>
                    <a:pt x="8310468" y="988072"/>
                  </a:cubicBezTo>
                  <a:cubicBezTo>
                    <a:pt x="7588660" y="743602"/>
                    <a:pt x="5237731" y="-325803"/>
                    <a:pt x="4778905" y="98444"/>
                  </a:cubicBezTo>
                  <a:cubicBezTo>
                    <a:pt x="4320080" y="522691"/>
                    <a:pt x="3050458" y="1170451"/>
                    <a:pt x="3050458" y="1170451"/>
                  </a:cubicBezTo>
                  <a:lnTo>
                    <a:pt x="13041" y="2226901"/>
                  </a:lnTo>
                  <a:close/>
                </a:path>
              </a:pathLst>
            </a:custGeom>
            <a:solidFill>
              <a:schemeClr val="accent2">
                <a:alpha val="15000"/>
              </a:schemeClr>
            </a:solidFill>
            <a:ln w="6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4971BDA-5511-4A10-933E-9E423E94805E}"/>
              </a:ext>
            </a:extLst>
          </p:cNvPr>
          <p:cNvGrpSpPr/>
          <p:nvPr/>
        </p:nvGrpSpPr>
        <p:grpSpPr>
          <a:xfrm>
            <a:off x="559420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13" name="Graphic 28">
              <a:extLst>
                <a:ext uri="{FF2B5EF4-FFF2-40B4-BE49-F238E27FC236}">
                  <a16:creationId xmlns:a16="http://schemas.microsoft.com/office/drawing/2014/main" id="{6DC7B2FC-5EE7-43F7-A51D-1E99D8824ECF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6F605D25-7BE3-4910-BF5B-950B69F41108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3010EBB-DF3F-4F13-911A-F5E085E863ED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14" name="Graphic 29">
              <a:extLst>
                <a:ext uri="{FF2B5EF4-FFF2-40B4-BE49-F238E27FC236}">
                  <a16:creationId xmlns:a16="http://schemas.microsoft.com/office/drawing/2014/main" id="{8485B17B-7EAB-4727-9339-E75A18E88D0E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FBA9AE6-DB5A-48DE-81DA-3941841FBB8E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994BEF80-BE87-4229-AC2B-B6A7653A50C4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15" name="Graphic 27">
              <a:extLst>
                <a:ext uri="{FF2B5EF4-FFF2-40B4-BE49-F238E27FC236}">
                  <a16:creationId xmlns:a16="http://schemas.microsoft.com/office/drawing/2014/main" id="{28AEE97E-8C46-4F0E-891C-30C0122502F1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2C5534FC-1A1F-427D-9436-C25D86174E3C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17" name="Graphic 27">
                <a:extLst>
                  <a:ext uri="{FF2B5EF4-FFF2-40B4-BE49-F238E27FC236}">
                    <a16:creationId xmlns:a16="http://schemas.microsoft.com/office/drawing/2014/main" id="{D62D255E-1151-4C07-8454-A94EC9374F5B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EF695C7F-38CE-4405-A286-8C81BD045D41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1C38B651-64E1-4F4B-AB37-B680878674FF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AF5EA8AB-137E-48A0-80ED-22AF2825C781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EBB789EC-FE4C-455A-8010-806115DA6C5F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DE0EB458-486E-4E17-A892-78DE3302FF81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27" name="Graphic 53" descr="Arrow Slight curve">
            <a:extLst>
              <a:ext uri="{FF2B5EF4-FFF2-40B4-BE49-F238E27FC236}">
                <a16:creationId xmlns:a16="http://schemas.microsoft.com/office/drawing/2014/main" id="{426709C5-FD4E-40BD-90AC-6C6D8891E20E}"/>
              </a:ext>
            </a:extLst>
          </p:cNvPr>
          <p:cNvSpPr/>
          <p:nvPr/>
        </p:nvSpPr>
        <p:spPr>
          <a:xfrm>
            <a:off x="9114187" y="11933660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accent2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09FD1FC-BF3D-45A5-9BF8-0113BCD37C7A}"/>
              </a:ext>
            </a:extLst>
          </p:cNvPr>
          <p:cNvGrpSpPr/>
          <p:nvPr/>
        </p:nvGrpSpPr>
        <p:grpSpPr>
          <a:xfrm>
            <a:off x="4200475" y="11928416"/>
            <a:ext cx="1886050" cy="541546"/>
            <a:chOff x="4200474" y="11928416"/>
            <a:chExt cx="1886050" cy="541546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1CC41FEA-AC75-4235-B961-99B115C7127A}"/>
                </a:ext>
              </a:extLst>
            </p:cNvPr>
            <p:cNvGrpSpPr/>
            <p:nvPr/>
          </p:nvGrpSpPr>
          <p:grpSpPr>
            <a:xfrm>
              <a:off x="4200474" y="11928416"/>
              <a:ext cx="1886050" cy="541546"/>
              <a:chOff x="2486818" y="5355994"/>
              <a:chExt cx="1309657" cy="376045"/>
            </a:xfrm>
            <a:effectLst>
              <a:outerShdw blurRad="38100" dist="38100" dir="5400000" sx="99000" sy="99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8F32659B-A213-4794-A306-1FCAD982615A}"/>
                  </a:ext>
                </a:extLst>
              </p:cNvPr>
              <p:cNvSpPr/>
              <p:nvPr/>
            </p:nvSpPr>
            <p:spPr>
              <a:xfrm>
                <a:off x="2486818" y="5355994"/>
                <a:ext cx="1309657" cy="37604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/>
              </a:p>
            </p:txBody>
          </p:sp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46BCDFA5-43DF-4871-9387-D2ED418A7468}"/>
                  </a:ext>
                </a:extLst>
              </p:cNvPr>
              <p:cNvSpPr/>
              <p:nvPr/>
            </p:nvSpPr>
            <p:spPr>
              <a:xfrm>
                <a:off x="2534642" y="5390234"/>
                <a:ext cx="1214008" cy="307564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C6225ED-BB9E-44F1-9F52-972C661AAB40}"/>
                </a:ext>
              </a:extLst>
            </p:cNvPr>
            <p:cNvSpPr txBox="1"/>
            <p:nvPr/>
          </p:nvSpPr>
          <p:spPr>
            <a:xfrm>
              <a:off x="4214097" y="12021528"/>
              <a:ext cx="18588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n w="19050">
                    <a:noFill/>
                  </a:ln>
                  <a:solidFill>
                    <a:schemeClr val="accent2"/>
                  </a:solidFill>
                  <a:effectLst>
                    <a:outerShdw blurRad="76200" dist="38100" dir="5400000" sx="101000" sy="101000" algn="t" rotWithShape="0">
                      <a:prstClr val="black">
                        <a:alpha val="30000"/>
                      </a:prstClr>
                    </a:outerShdw>
                  </a:effectLst>
                  <a:latin typeface="Montserrat Black" panose="00000A00000000000000" pitchFamily="2" charset="0"/>
                </a:rPr>
                <a:t>ORDER NOW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7A458F9F-067A-4866-BD91-5D4A32941AD7}"/>
              </a:ext>
            </a:extLst>
          </p:cNvPr>
          <p:cNvGrpSpPr/>
          <p:nvPr/>
        </p:nvGrpSpPr>
        <p:grpSpPr>
          <a:xfrm>
            <a:off x="4353325" y="352600"/>
            <a:ext cx="1580351" cy="836763"/>
            <a:chOff x="644533" y="352600"/>
            <a:chExt cx="1580351" cy="836763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F5601E8A-C51F-4342-AAEE-CE14F4E37CCE}"/>
                </a:ext>
              </a:extLst>
            </p:cNvPr>
            <p:cNvSpPr txBox="1"/>
            <p:nvPr/>
          </p:nvSpPr>
          <p:spPr>
            <a:xfrm>
              <a:off x="644533" y="352600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spc="0" baseline="0" dirty="0">
                  <a:solidFill>
                    <a:schemeClr val="bg1"/>
                  </a:solidFill>
                  <a:effectLst>
                    <a:outerShdw blurRad="1397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YOUR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D196A161-A5DE-4B05-9C3B-32C9E7262C1D}"/>
                </a:ext>
              </a:extLst>
            </p:cNvPr>
            <p:cNvSpPr txBox="1"/>
            <p:nvPr/>
          </p:nvSpPr>
          <p:spPr>
            <a:xfrm>
              <a:off x="644533" y="723566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  <a:effectLst>
                    <a:outerShdw blurRad="1397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LOGO</a:t>
              </a:r>
              <a:endParaRPr lang="en-US" sz="3200" spc="0" baseline="0" dirty="0">
                <a:solidFill>
                  <a:schemeClr val="bg1"/>
                </a:solidFill>
                <a:effectLst>
                  <a:outerShdw blurRad="1397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F2926B94-8B75-420E-8EBC-2C37BBF8911F}"/>
              </a:ext>
            </a:extLst>
          </p:cNvPr>
          <p:cNvSpPr txBox="1"/>
          <p:nvPr/>
        </p:nvSpPr>
        <p:spPr>
          <a:xfrm>
            <a:off x="311483" y="5036730"/>
            <a:ext cx="712954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i="1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Anabelle Script Light" panose="02000000000000000000" pitchFamily="2" charset="0"/>
                <a:cs typeface="Segoe UI" panose="020B0502040204020203" pitchFamily="34" charset="0"/>
              </a:rPr>
              <a:t>Simple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BD9125F-4CF4-4C1E-8CE7-963336572D62}"/>
              </a:ext>
            </a:extLst>
          </p:cNvPr>
          <p:cNvSpPr txBox="1"/>
          <p:nvPr/>
        </p:nvSpPr>
        <p:spPr>
          <a:xfrm>
            <a:off x="2264311" y="6895487"/>
            <a:ext cx="4552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spc="300" dirty="0">
                <a:solidFill>
                  <a:schemeClr val="accent2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TO USE.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2AA1439-75BB-4ED8-B131-F8D21575D752}"/>
              </a:ext>
            </a:extLst>
          </p:cNvPr>
          <p:cNvSpPr/>
          <p:nvPr/>
        </p:nvSpPr>
        <p:spPr>
          <a:xfrm>
            <a:off x="311483" y="7532787"/>
            <a:ext cx="68873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Lorem ipsum dolor sit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magna </a:t>
            </a:r>
          </a:p>
          <a:p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60" name="Graphic 31">
            <a:extLst>
              <a:ext uri="{FF2B5EF4-FFF2-40B4-BE49-F238E27FC236}">
                <a16:creationId xmlns:a16="http://schemas.microsoft.com/office/drawing/2014/main" id="{75634A10-CE61-4D72-93E0-7725F8603D7E}"/>
              </a:ext>
            </a:extLst>
          </p:cNvPr>
          <p:cNvGrpSpPr/>
          <p:nvPr/>
        </p:nvGrpSpPr>
        <p:grpSpPr>
          <a:xfrm rot="5400000">
            <a:off x="1600221" y="3521996"/>
            <a:ext cx="2676674" cy="105856"/>
            <a:chOff x="8032297" y="12070046"/>
            <a:chExt cx="2676674" cy="105856"/>
          </a:xfrm>
          <a:solidFill>
            <a:schemeClr val="tx2">
              <a:lumMod val="50000"/>
            </a:schemeClr>
          </a:solidFill>
        </p:grpSpPr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470A5793-D233-44F1-9578-87AC5F951939}"/>
                </a:ext>
              </a:extLst>
            </p:cNvPr>
            <p:cNvSpPr/>
            <p:nvPr/>
          </p:nvSpPr>
          <p:spPr>
            <a:xfrm>
              <a:off x="8032297" y="12070046"/>
              <a:ext cx="105857" cy="105856"/>
            </a:xfrm>
            <a:custGeom>
              <a:avLst/>
              <a:gdLst>
                <a:gd name="connsiteX0" fmla="*/ 105857 w 105857"/>
                <a:gd name="connsiteY0" fmla="*/ 52928 h 105856"/>
                <a:gd name="connsiteX1" fmla="*/ 52929 w 105857"/>
                <a:gd name="connsiteY1" fmla="*/ 0 h 105856"/>
                <a:gd name="connsiteX2" fmla="*/ 0 w 105857"/>
                <a:gd name="connsiteY2" fmla="*/ 52928 h 105856"/>
                <a:gd name="connsiteX3" fmla="*/ 52929 w 105857"/>
                <a:gd name="connsiteY3" fmla="*/ 105857 h 105856"/>
                <a:gd name="connsiteX4" fmla="*/ 105857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105857" y="52928"/>
                  </a:moveTo>
                  <a:cubicBezTo>
                    <a:pt x="105857" y="22683"/>
                    <a:pt x="83173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ubicBezTo>
                    <a:pt x="0" y="83173"/>
                    <a:pt x="22684" y="105857"/>
                    <a:pt x="52929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5EAF1319-8954-40D8-A345-D4F9352260C7}"/>
                </a:ext>
              </a:extLst>
            </p:cNvPr>
            <p:cNvSpPr/>
            <p:nvPr/>
          </p:nvSpPr>
          <p:spPr>
            <a:xfrm>
              <a:off x="8319624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3C902064-6AD0-49AE-AADB-6F77DBA15D91}"/>
                </a:ext>
              </a:extLst>
            </p:cNvPr>
            <p:cNvSpPr/>
            <p:nvPr/>
          </p:nvSpPr>
          <p:spPr>
            <a:xfrm>
              <a:off x="8606950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4" y="105857"/>
                    <a:pt x="105857" y="83173"/>
                    <a:pt x="105857" y="52928"/>
                  </a:cubicBezTo>
                  <a:cubicBezTo>
                    <a:pt x="105857" y="22683"/>
                    <a:pt x="83174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ED58BE07-9987-46F7-BAEF-A7877E8FD97D}"/>
                </a:ext>
              </a:extLst>
            </p:cNvPr>
            <p:cNvSpPr/>
            <p:nvPr/>
          </p:nvSpPr>
          <p:spPr>
            <a:xfrm>
              <a:off x="8886716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5F7E487-FA54-4EF5-BC5E-B43E4C3E55D0}"/>
                </a:ext>
              </a:extLst>
            </p:cNvPr>
            <p:cNvSpPr/>
            <p:nvPr/>
          </p:nvSpPr>
          <p:spPr>
            <a:xfrm>
              <a:off x="9174042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4" y="105857"/>
                    <a:pt x="105857" y="83173"/>
                    <a:pt x="105857" y="52928"/>
                  </a:cubicBezTo>
                  <a:cubicBezTo>
                    <a:pt x="105857" y="22683"/>
                    <a:pt x="83174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1AEB8E36-9E03-4F79-A2DF-B7A430406C5A}"/>
                </a:ext>
              </a:extLst>
            </p:cNvPr>
            <p:cNvSpPr/>
            <p:nvPr/>
          </p:nvSpPr>
          <p:spPr>
            <a:xfrm>
              <a:off x="9461369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8EC39AB1-74C7-459D-99D9-163ACCD8A2D2}"/>
                </a:ext>
              </a:extLst>
            </p:cNvPr>
            <p:cNvSpPr/>
            <p:nvPr/>
          </p:nvSpPr>
          <p:spPr>
            <a:xfrm>
              <a:off x="9748696" y="12070046"/>
              <a:ext cx="105856" cy="105856"/>
            </a:xfrm>
            <a:custGeom>
              <a:avLst/>
              <a:gdLst>
                <a:gd name="connsiteX0" fmla="*/ 0 w 105856"/>
                <a:gd name="connsiteY0" fmla="*/ 52928 h 105856"/>
                <a:gd name="connsiteX1" fmla="*/ 52928 w 105856"/>
                <a:gd name="connsiteY1" fmla="*/ 105857 h 105856"/>
                <a:gd name="connsiteX2" fmla="*/ 105857 w 105856"/>
                <a:gd name="connsiteY2" fmla="*/ 52928 h 105856"/>
                <a:gd name="connsiteX3" fmla="*/ 52928 w 105856"/>
                <a:gd name="connsiteY3" fmla="*/ 0 h 105856"/>
                <a:gd name="connsiteX4" fmla="*/ 0 w 105856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6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A4EF0485-C213-4C9F-ACC2-32585E464769}"/>
                </a:ext>
              </a:extLst>
            </p:cNvPr>
            <p:cNvSpPr/>
            <p:nvPr/>
          </p:nvSpPr>
          <p:spPr>
            <a:xfrm>
              <a:off x="10028461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4C75E37-0ACE-40FC-BD2C-03E19CA65E08}"/>
                </a:ext>
              </a:extLst>
            </p:cNvPr>
            <p:cNvSpPr/>
            <p:nvPr/>
          </p:nvSpPr>
          <p:spPr>
            <a:xfrm>
              <a:off x="10315788" y="12070046"/>
              <a:ext cx="105856" cy="105856"/>
            </a:xfrm>
            <a:custGeom>
              <a:avLst/>
              <a:gdLst>
                <a:gd name="connsiteX0" fmla="*/ 0 w 105856"/>
                <a:gd name="connsiteY0" fmla="*/ 52928 h 105856"/>
                <a:gd name="connsiteX1" fmla="*/ 52928 w 105856"/>
                <a:gd name="connsiteY1" fmla="*/ 105857 h 105856"/>
                <a:gd name="connsiteX2" fmla="*/ 105857 w 105856"/>
                <a:gd name="connsiteY2" fmla="*/ 52928 h 105856"/>
                <a:gd name="connsiteX3" fmla="*/ 52928 w 105856"/>
                <a:gd name="connsiteY3" fmla="*/ 0 h 105856"/>
                <a:gd name="connsiteX4" fmla="*/ 0 w 105856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6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C2EED1A-3F7D-49C7-B15F-512FD7AD3632}"/>
                </a:ext>
              </a:extLst>
            </p:cNvPr>
            <p:cNvSpPr/>
            <p:nvPr/>
          </p:nvSpPr>
          <p:spPr>
            <a:xfrm>
              <a:off x="10603114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51C7DCC9-C8ED-400B-9833-DF04932D492F}"/>
              </a:ext>
            </a:extLst>
          </p:cNvPr>
          <p:cNvSpPr/>
          <p:nvPr/>
        </p:nvSpPr>
        <p:spPr>
          <a:xfrm>
            <a:off x="1450760" y="10960868"/>
            <a:ext cx="2109581" cy="393183"/>
          </a:xfrm>
          <a:custGeom>
            <a:avLst/>
            <a:gdLst>
              <a:gd name="connsiteX0" fmla="*/ 1194674 w 2109581"/>
              <a:gd name="connsiteY0" fmla="*/ 105857 h 393183"/>
              <a:gd name="connsiteX1" fmla="*/ 1247602 w 2109581"/>
              <a:gd name="connsiteY1" fmla="*/ 52929 h 393183"/>
              <a:gd name="connsiteX2" fmla="*/ 1194674 w 2109581"/>
              <a:gd name="connsiteY2" fmla="*/ 0 h 393183"/>
              <a:gd name="connsiteX3" fmla="*/ 1141745 w 2109581"/>
              <a:gd name="connsiteY3" fmla="*/ 52929 h 393183"/>
              <a:gd name="connsiteX4" fmla="*/ 1194674 w 2109581"/>
              <a:gd name="connsiteY4" fmla="*/ 105857 h 393183"/>
              <a:gd name="connsiteX5" fmla="*/ 1482000 w 2109581"/>
              <a:gd name="connsiteY5" fmla="*/ 393184 h 393183"/>
              <a:gd name="connsiteX6" fmla="*/ 1534929 w 2109581"/>
              <a:gd name="connsiteY6" fmla="*/ 340255 h 393183"/>
              <a:gd name="connsiteX7" fmla="*/ 1482000 w 2109581"/>
              <a:gd name="connsiteY7" fmla="*/ 287327 h 393183"/>
              <a:gd name="connsiteX8" fmla="*/ 1429072 w 2109581"/>
              <a:gd name="connsiteY8" fmla="*/ 340255 h 393183"/>
              <a:gd name="connsiteX9" fmla="*/ 1482000 w 2109581"/>
              <a:gd name="connsiteY9" fmla="*/ 393184 h 393183"/>
              <a:gd name="connsiteX10" fmla="*/ 1769327 w 2109581"/>
              <a:gd name="connsiteY10" fmla="*/ 393184 h 393183"/>
              <a:gd name="connsiteX11" fmla="*/ 1822256 w 2109581"/>
              <a:gd name="connsiteY11" fmla="*/ 340255 h 393183"/>
              <a:gd name="connsiteX12" fmla="*/ 1769327 w 2109581"/>
              <a:gd name="connsiteY12" fmla="*/ 287327 h 393183"/>
              <a:gd name="connsiteX13" fmla="*/ 1716398 w 2109581"/>
              <a:gd name="connsiteY13" fmla="*/ 340255 h 393183"/>
              <a:gd name="connsiteX14" fmla="*/ 1769327 w 2109581"/>
              <a:gd name="connsiteY14" fmla="*/ 393184 h 393183"/>
              <a:gd name="connsiteX15" fmla="*/ 1769327 w 2109581"/>
              <a:gd name="connsiteY15" fmla="*/ 105857 h 393183"/>
              <a:gd name="connsiteX16" fmla="*/ 1822256 w 2109581"/>
              <a:gd name="connsiteY16" fmla="*/ 52929 h 393183"/>
              <a:gd name="connsiteX17" fmla="*/ 1769327 w 2109581"/>
              <a:gd name="connsiteY17" fmla="*/ 0 h 393183"/>
              <a:gd name="connsiteX18" fmla="*/ 1716398 w 2109581"/>
              <a:gd name="connsiteY18" fmla="*/ 52929 h 393183"/>
              <a:gd name="connsiteX19" fmla="*/ 1769327 w 2109581"/>
              <a:gd name="connsiteY19" fmla="*/ 105857 h 393183"/>
              <a:gd name="connsiteX20" fmla="*/ 2056654 w 2109581"/>
              <a:gd name="connsiteY20" fmla="*/ 105857 h 393183"/>
              <a:gd name="connsiteX21" fmla="*/ 2109582 w 2109581"/>
              <a:gd name="connsiteY21" fmla="*/ 52929 h 393183"/>
              <a:gd name="connsiteX22" fmla="*/ 2056654 w 2109581"/>
              <a:gd name="connsiteY22" fmla="*/ 0 h 393183"/>
              <a:gd name="connsiteX23" fmla="*/ 2003725 w 2109581"/>
              <a:gd name="connsiteY23" fmla="*/ 52929 h 393183"/>
              <a:gd name="connsiteX24" fmla="*/ 2056654 w 2109581"/>
              <a:gd name="connsiteY24" fmla="*/ 105857 h 393183"/>
              <a:gd name="connsiteX25" fmla="*/ 2056654 w 2109581"/>
              <a:gd name="connsiteY25" fmla="*/ 393184 h 393183"/>
              <a:gd name="connsiteX26" fmla="*/ 2109582 w 2109581"/>
              <a:gd name="connsiteY26" fmla="*/ 340255 h 393183"/>
              <a:gd name="connsiteX27" fmla="*/ 2056654 w 2109581"/>
              <a:gd name="connsiteY27" fmla="*/ 287327 h 393183"/>
              <a:gd name="connsiteX28" fmla="*/ 2003725 w 2109581"/>
              <a:gd name="connsiteY28" fmla="*/ 340255 h 393183"/>
              <a:gd name="connsiteX29" fmla="*/ 2056654 w 2109581"/>
              <a:gd name="connsiteY29" fmla="*/ 393184 h 393183"/>
              <a:gd name="connsiteX30" fmla="*/ 52929 w 2109581"/>
              <a:gd name="connsiteY30" fmla="*/ 287327 h 393183"/>
              <a:gd name="connsiteX31" fmla="*/ 0 w 2109581"/>
              <a:gd name="connsiteY31" fmla="*/ 340255 h 393183"/>
              <a:gd name="connsiteX32" fmla="*/ 52929 w 2109581"/>
              <a:gd name="connsiteY32" fmla="*/ 393184 h 393183"/>
              <a:gd name="connsiteX33" fmla="*/ 105857 w 2109581"/>
              <a:gd name="connsiteY33" fmla="*/ 340255 h 393183"/>
              <a:gd name="connsiteX34" fmla="*/ 52929 w 2109581"/>
              <a:gd name="connsiteY34" fmla="*/ 287327 h 393183"/>
              <a:gd name="connsiteX35" fmla="*/ 1482000 w 2109581"/>
              <a:gd name="connsiteY35" fmla="*/ 105857 h 393183"/>
              <a:gd name="connsiteX36" fmla="*/ 1534929 w 2109581"/>
              <a:gd name="connsiteY36" fmla="*/ 52929 h 393183"/>
              <a:gd name="connsiteX37" fmla="*/ 1482000 w 2109581"/>
              <a:gd name="connsiteY37" fmla="*/ 0 h 393183"/>
              <a:gd name="connsiteX38" fmla="*/ 1429072 w 2109581"/>
              <a:gd name="connsiteY38" fmla="*/ 52929 h 393183"/>
              <a:gd name="connsiteX39" fmla="*/ 1482000 w 2109581"/>
              <a:gd name="connsiteY39" fmla="*/ 105857 h 393183"/>
              <a:gd name="connsiteX40" fmla="*/ 340255 w 2109581"/>
              <a:gd name="connsiteY40" fmla="*/ 105857 h 393183"/>
              <a:gd name="connsiteX41" fmla="*/ 393184 w 2109581"/>
              <a:gd name="connsiteY41" fmla="*/ 52929 h 393183"/>
              <a:gd name="connsiteX42" fmla="*/ 340255 w 2109581"/>
              <a:gd name="connsiteY42" fmla="*/ 0 h 393183"/>
              <a:gd name="connsiteX43" fmla="*/ 287327 w 2109581"/>
              <a:gd name="connsiteY43" fmla="*/ 52929 h 393183"/>
              <a:gd name="connsiteX44" fmla="*/ 340255 w 2109581"/>
              <a:gd name="connsiteY44" fmla="*/ 105857 h 393183"/>
              <a:gd name="connsiteX45" fmla="*/ 1194674 w 2109581"/>
              <a:gd name="connsiteY45" fmla="*/ 393184 h 393183"/>
              <a:gd name="connsiteX46" fmla="*/ 1247602 w 2109581"/>
              <a:gd name="connsiteY46" fmla="*/ 340255 h 393183"/>
              <a:gd name="connsiteX47" fmla="*/ 1194674 w 2109581"/>
              <a:gd name="connsiteY47" fmla="*/ 287327 h 393183"/>
              <a:gd name="connsiteX48" fmla="*/ 1141745 w 2109581"/>
              <a:gd name="connsiteY48" fmla="*/ 340255 h 393183"/>
              <a:gd name="connsiteX49" fmla="*/ 1194674 w 2109581"/>
              <a:gd name="connsiteY49" fmla="*/ 393184 h 393183"/>
              <a:gd name="connsiteX50" fmla="*/ 52929 w 2109581"/>
              <a:gd name="connsiteY50" fmla="*/ 105857 h 393183"/>
              <a:gd name="connsiteX51" fmla="*/ 105857 w 2109581"/>
              <a:gd name="connsiteY51" fmla="*/ 52929 h 393183"/>
              <a:gd name="connsiteX52" fmla="*/ 52929 w 2109581"/>
              <a:gd name="connsiteY52" fmla="*/ 0 h 393183"/>
              <a:gd name="connsiteX53" fmla="*/ 0 w 2109581"/>
              <a:gd name="connsiteY53" fmla="*/ 52929 h 393183"/>
              <a:gd name="connsiteX54" fmla="*/ 52929 w 2109581"/>
              <a:gd name="connsiteY54" fmla="*/ 105857 h 393183"/>
              <a:gd name="connsiteX55" fmla="*/ 627582 w 2109581"/>
              <a:gd name="connsiteY55" fmla="*/ 393184 h 393183"/>
              <a:gd name="connsiteX56" fmla="*/ 680510 w 2109581"/>
              <a:gd name="connsiteY56" fmla="*/ 340255 h 393183"/>
              <a:gd name="connsiteX57" fmla="*/ 627582 w 2109581"/>
              <a:gd name="connsiteY57" fmla="*/ 287327 h 393183"/>
              <a:gd name="connsiteX58" fmla="*/ 574653 w 2109581"/>
              <a:gd name="connsiteY58" fmla="*/ 340255 h 393183"/>
              <a:gd name="connsiteX59" fmla="*/ 627582 w 2109581"/>
              <a:gd name="connsiteY59" fmla="*/ 393184 h 393183"/>
              <a:gd name="connsiteX60" fmla="*/ 340255 w 2109581"/>
              <a:gd name="connsiteY60" fmla="*/ 393184 h 393183"/>
              <a:gd name="connsiteX61" fmla="*/ 393184 w 2109581"/>
              <a:gd name="connsiteY61" fmla="*/ 340255 h 393183"/>
              <a:gd name="connsiteX62" fmla="*/ 340255 w 2109581"/>
              <a:gd name="connsiteY62" fmla="*/ 287327 h 393183"/>
              <a:gd name="connsiteX63" fmla="*/ 287327 w 2109581"/>
              <a:gd name="connsiteY63" fmla="*/ 340255 h 393183"/>
              <a:gd name="connsiteX64" fmla="*/ 340255 w 2109581"/>
              <a:gd name="connsiteY64" fmla="*/ 393184 h 393183"/>
              <a:gd name="connsiteX65" fmla="*/ 907347 w 2109581"/>
              <a:gd name="connsiteY65" fmla="*/ 105857 h 393183"/>
              <a:gd name="connsiteX66" fmla="*/ 960276 w 2109581"/>
              <a:gd name="connsiteY66" fmla="*/ 52929 h 393183"/>
              <a:gd name="connsiteX67" fmla="*/ 907347 w 2109581"/>
              <a:gd name="connsiteY67" fmla="*/ 0 h 393183"/>
              <a:gd name="connsiteX68" fmla="*/ 854419 w 2109581"/>
              <a:gd name="connsiteY68" fmla="*/ 52929 h 393183"/>
              <a:gd name="connsiteX69" fmla="*/ 907347 w 2109581"/>
              <a:gd name="connsiteY69" fmla="*/ 105857 h 393183"/>
              <a:gd name="connsiteX70" fmla="*/ 907347 w 2109581"/>
              <a:gd name="connsiteY70" fmla="*/ 393184 h 393183"/>
              <a:gd name="connsiteX71" fmla="*/ 960276 w 2109581"/>
              <a:gd name="connsiteY71" fmla="*/ 340255 h 393183"/>
              <a:gd name="connsiteX72" fmla="*/ 907347 w 2109581"/>
              <a:gd name="connsiteY72" fmla="*/ 287327 h 393183"/>
              <a:gd name="connsiteX73" fmla="*/ 854419 w 2109581"/>
              <a:gd name="connsiteY73" fmla="*/ 340255 h 393183"/>
              <a:gd name="connsiteX74" fmla="*/ 907347 w 2109581"/>
              <a:gd name="connsiteY74" fmla="*/ 393184 h 393183"/>
              <a:gd name="connsiteX75" fmla="*/ 627582 w 2109581"/>
              <a:gd name="connsiteY75" fmla="*/ 105857 h 393183"/>
              <a:gd name="connsiteX76" fmla="*/ 680510 w 2109581"/>
              <a:gd name="connsiteY76" fmla="*/ 52929 h 393183"/>
              <a:gd name="connsiteX77" fmla="*/ 627582 w 2109581"/>
              <a:gd name="connsiteY77" fmla="*/ 0 h 393183"/>
              <a:gd name="connsiteX78" fmla="*/ 574653 w 2109581"/>
              <a:gd name="connsiteY78" fmla="*/ 52929 h 393183"/>
              <a:gd name="connsiteX79" fmla="*/ 627582 w 2109581"/>
              <a:gd name="connsiteY79" fmla="*/ 105857 h 393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109581" h="393183">
                <a:moveTo>
                  <a:pt x="1194674" y="105857"/>
                </a:moveTo>
                <a:cubicBezTo>
                  <a:pt x="1224919" y="105857"/>
                  <a:pt x="1247602" y="83173"/>
                  <a:pt x="1247602" y="52929"/>
                </a:cubicBezTo>
                <a:cubicBezTo>
                  <a:pt x="1247602" y="22684"/>
                  <a:pt x="1224919" y="0"/>
                  <a:pt x="1194674" y="0"/>
                </a:cubicBezTo>
                <a:cubicBezTo>
                  <a:pt x="1164429" y="0"/>
                  <a:pt x="1141745" y="22684"/>
                  <a:pt x="1141745" y="52929"/>
                </a:cubicBezTo>
                <a:cubicBezTo>
                  <a:pt x="1141745" y="83173"/>
                  <a:pt x="1164429" y="105857"/>
                  <a:pt x="1194674" y="105857"/>
                </a:cubicBezTo>
                <a:close/>
                <a:moveTo>
                  <a:pt x="1482000" y="393184"/>
                </a:moveTo>
                <a:cubicBezTo>
                  <a:pt x="1512245" y="393184"/>
                  <a:pt x="1534929" y="370500"/>
                  <a:pt x="1534929" y="340255"/>
                </a:cubicBezTo>
                <a:cubicBezTo>
                  <a:pt x="1534929" y="310010"/>
                  <a:pt x="1512245" y="287327"/>
                  <a:pt x="1482000" y="287327"/>
                </a:cubicBezTo>
                <a:cubicBezTo>
                  <a:pt x="1451755" y="287327"/>
                  <a:pt x="1429072" y="310010"/>
                  <a:pt x="1429072" y="340255"/>
                </a:cubicBezTo>
                <a:cubicBezTo>
                  <a:pt x="1429072" y="370500"/>
                  <a:pt x="1451755" y="393184"/>
                  <a:pt x="1482000" y="393184"/>
                </a:cubicBezTo>
                <a:close/>
                <a:moveTo>
                  <a:pt x="1769327" y="393184"/>
                </a:moveTo>
                <a:cubicBezTo>
                  <a:pt x="1799572" y="393184"/>
                  <a:pt x="1822256" y="370500"/>
                  <a:pt x="1822256" y="340255"/>
                </a:cubicBezTo>
                <a:cubicBezTo>
                  <a:pt x="1822256" y="310010"/>
                  <a:pt x="1799572" y="287327"/>
                  <a:pt x="1769327" y="287327"/>
                </a:cubicBezTo>
                <a:cubicBezTo>
                  <a:pt x="1739082" y="287327"/>
                  <a:pt x="1716398" y="310010"/>
                  <a:pt x="1716398" y="340255"/>
                </a:cubicBezTo>
                <a:cubicBezTo>
                  <a:pt x="1716398" y="370500"/>
                  <a:pt x="1739082" y="393184"/>
                  <a:pt x="1769327" y="393184"/>
                </a:cubicBezTo>
                <a:close/>
                <a:moveTo>
                  <a:pt x="1769327" y="105857"/>
                </a:moveTo>
                <a:cubicBezTo>
                  <a:pt x="1799572" y="105857"/>
                  <a:pt x="1822256" y="83173"/>
                  <a:pt x="1822256" y="52929"/>
                </a:cubicBezTo>
                <a:cubicBezTo>
                  <a:pt x="1822256" y="22684"/>
                  <a:pt x="1799572" y="0"/>
                  <a:pt x="1769327" y="0"/>
                </a:cubicBezTo>
                <a:cubicBezTo>
                  <a:pt x="1739082" y="0"/>
                  <a:pt x="1716398" y="22684"/>
                  <a:pt x="1716398" y="52929"/>
                </a:cubicBezTo>
                <a:cubicBezTo>
                  <a:pt x="1716398" y="83173"/>
                  <a:pt x="1739082" y="105857"/>
                  <a:pt x="1769327" y="105857"/>
                </a:cubicBezTo>
                <a:close/>
                <a:moveTo>
                  <a:pt x="2056654" y="105857"/>
                </a:moveTo>
                <a:cubicBezTo>
                  <a:pt x="2086898" y="105857"/>
                  <a:pt x="2109582" y="83173"/>
                  <a:pt x="2109582" y="52929"/>
                </a:cubicBezTo>
                <a:cubicBezTo>
                  <a:pt x="2109582" y="22684"/>
                  <a:pt x="2086898" y="0"/>
                  <a:pt x="2056654" y="0"/>
                </a:cubicBezTo>
                <a:cubicBezTo>
                  <a:pt x="2026409" y="0"/>
                  <a:pt x="2003725" y="22684"/>
                  <a:pt x="2003725" y="52929"/>
                </a:cubicBezTo>
                <a:cubicBezTo>
                  <a:pt x="1996164" y="83173"/>
                  <a:pt x="2026409" y="105857"/>
                  <a:pt x="2056654" y="105857"/>
                </a:cubicBezTo>
                <a:close/>
                <a:moveTo>
                  <a:pt x="2056654" y="393184"/>
                </a:moveTo>
                <a:cubicBezTo>
                  <a:pt x="2086898" y="393184"/>
                  <a:pt x="2109582" y="370500"/>
                  <a:pt x="2109582" y="340255"/>
                </a:cubicBezTo>
                <a:cubicBezTo>
                  <a:pt x="2109582" y="310010"/>
                  <a:pt x="2086898" y="287327"/>
                  <a:pt x="2056654" y="287327"/>
                </a:cubicBezTo>
                <a:cubicBezTo>
                  <a:pt x="2026409" y="287327"/>
                  <a:pt x="2003725" y="310010"/>
                  <a:pt x="2003725" y="340255"/>
                </a:cubicBezTo>
                <a:cubicBezTo>
                  <a:pt x="1996164" y="370500"/>
                  <a:pt x="2026409" y="393184"/>
                  <a:pt x="2056654" y="393184"/>
                </a:cubicBezTo>
                <a:close/>
                <a:moveTo>
                  <a:pt x="52929" y="287327"/>
                </a:moveTo>
                <a:cubicBezTo>
                  <a:pt x="22684" y="287327"/>
                  <a:pt x="0" y="310010"/>
                  <a:pt x="0" y="340255"/>
                </a:cubicBezTo>
                <a:cubicBezTo>
                  <a:pt x="0" y="370500"/>
                  <a:pt x="22684" y="393184"/>
                  <a:pt x="52929" y="393184"/>
                </a:cubicBezTo>
                <a:cubicBezTo>
                  <a:pt x="83173" y="393184"/>
                  <a:pt x="105857" y="370500"/>
                  <a:pt x="105857" y="340255"/>
                </a:cubicBezTo>
                <a:cubicBezTo>
                  <a:pt x="105857" y="310010"/>
                  <a:pt x="83173" y="287327"/>
                  <a:pt x="52929" y="287327"/>
                </a:cubicBezTo>
                <a:close/>
                <a:moveTo>
                  <a:pt x="1482000" y="105857"/>
                </a:moveTo>
                <a:cubicBezTo>
                  <a:pt x="1512245" y="105857"/>
                  <a:pt x="1534929" y="83173"/>
                  <a:pt x="1534929" y="52929"/>
                </a:cubicBezTo>
                <a:cubicBezTo>
                  <a:pt x="1534929" y="22684"/>
                  <a:pt x="1512245" y="0"/>
                  <a:pt x="1482000" y="0"/>
                </a:cubicBezTo>
                <a:cubicBezTo>
                  <a:pt x="1451755" y="0"/>
                  <a:pt x="1429072" y="22684"/>
                  <a:pt x="1429072" y="52929"/>
                </a:cubicBezTo>
                <a:cubicBezTo>
                  <a:pt x="1429072" y="83173"/>
                  <a:pt x="1451755" y="105857"/>
                  <a:pt x="1482000" y="105857"/>
                </a:cubicBezTo>
                <a:close/>
                <a:moveTo>
                  <a:pt x="340255" y="105857"/>
                </a:moveTo>
                <a:cubicBezTo>
                  <a:pt x="370500" y="105857"/>
                  <a:pt x="393184" y="83173"/>
                  <a:pt x="393184" y="52929"/>
                </a:cubicBezTo>
                <a:cubicBezTo>
                  <a:pt x="393184" y="22684"/>
                  <a:pt x="370500" y="0"/>
                  <a:pt x="340255" y="0"/>
                </a:cubicBezTo>
                <a:cubicBezTo>
                  <a:pt x="310010" y="0"/>
                  <a:pt x="287327" y="22684"/>
                  <a:pt x="287327" y="52929"/>
                </a:cubicBezTo>
                <a:cubicBezTo>
                  <a:pt x="287327" y="83173"/>
                  <a:pt x="310010" y="105857"/>
                  <a:pt x="340255" y="105857"/>
                </a:cubicBezTo>
                <a:close/>
                <a:moveTo>
                  <a:pt x="1194674" y="393184"/>
                </a:moveTo>
                <a:cubicBezTo>
                  <a:pt x="1224919" y="393184"/>
                  <a:pt x="1247602" y="370500"/>
                  <a:pt x="1247602" y="340255"/>
                </a:cubicBezTo>
                <a:cubicBezTo>
                  <a:pt x="1247602" y="310010"/>
                  <a:pt x="1224919" y="287327"/>
                  <a:pt x="1194674" y="287327"/>
                </a:cubicBezTo>
                <a:cubicBezTo>
                  <a:pt x="1164429" y="287327"/>
                  <a:pt x="1141745" y="310010"/>
                  <a:pt x="1141745" y="340255"/>
                </a:cubicBezTo>
                <a:cubicBezTo>
                  <a:pt x="1141745" y="370500"/>
                  <a:pt x="1164429" y="393184"/>
                  <a:pt x="1194674" y="393184"/>
                </a:cubicBezTo>
                <a:close/>
                <a:moveTo>
                  <a:pt x="52929" y="105857"/>
                </a:moveTo>
                <a:cubicBezTo>
                  <a:pt x="83173" y="105857"/>
                  <a:pt x="105857" y="83173"/>
                  <a:pt x="105857" y="52929"/>
                </a:cubicBezTo>
                <a:cubicBezTo>
                  <a:pt x="105857" y="22684"/>
                  <a:pt x="83173" y="0"/>
                  <a:pt x="52929" y="0"/>
                </a:cubicBezTo>
                <a:cubicBezTo>
                  <a:pt x="22684" y="0"/>
                  <a:pt x="0" y="22684"/>
                  <a:pt x="0" y="52929"/>
                </a:cubicBezTo>
                <a:cubicBezTo>
                  <a:pt x="0" y="83173"/>
                  <a:pt x="22684" y="105857"/>
                  <a:pt x="52929" y="105857"/>
                </a:cubicBezTo>
                <a:close/>
                <a:moveTo>
                  <a:pt x="627582" y="393184"/>
                </a:moveTo>
                <a:cubicBezTo>
                  <a:pt x="657827" y="393184"/>
                  <a:pt x="680510" y="370500"/>
                  <a:pt x="680510" y="340255"/>
                </a:cubicBezTo>
                <a:cubicBezTo>
                  <a:pt x="680510" y="310010"/>
                  <a:pt x="657827" y="287327"/>
                  <a:pt x="627582" y="287327"/>
                </a:cubicBezTo>
                <a:cubicBezTo>
                  <a:pt x="597337" y="287327"/>
                  <a:pt x="574653" y="310010"/>
                  <a:pt x="574653" y="340255"/>
                </a:cubicBezTo>
                <a:cubicBezTo>
                  <a:pt x="574653" y="370500"/>
                  <a:pt x="597337" y="393184"/>
                  <a:pt x="627582" y="393184"/>
                </a:cubicBezTo>
                <a:close/>
                <a:moveTo>
                  <a:pt x="340255" y="393184"/>
                </a:moveTo>
                <a:cubicBezTo>
                  <a:pt x="370500" y="393184"/>
                  <a:pt x="393184" y="370500"/>
                  <a:pt x="393184" y="340255"/>
                </a:cubicBezTo>
                <a:cubicBezTo>
                  <a:pt x="393184" y="310010"/>
                  <a:pt x="370500" y="287327"/>
                  <a:pt x="340255" y="287327"/>
                </a:cubicBezTo>
                <a:cubicBezTo>
                  <a:pt x="310010" y="287327"/>
                  <a:pt x="287327" y="310010"/>
                  <a:pt x="287327" y="340255"/>
                </a:cubicBezTo>
                <a:cubicBezTo>
                  <a:pt x="287327" y="370500"/>
                  <a:pt x="310010" y="393184"/>
                  <a:pt x="340255" y="393184"/>
                </a:cubicBezTo>
                <a:close/>
                <a:moveTo>
                  <a:pt x="907347" y="105857"/>
                </a:moveTo>
                <a:cubicBezTo>
                  <a:pt x="937592" y="105857"/>
                  <a:pt x="960276" y="83173"/>
                  <a:pt x="960276" y="52929"/>
                </a:cubicBezTo>
                <a:cubicBezTo>
                  <a:pt x="960276" y="22684"/>
                  <a:pt x="937592" y="0"/>
                  <a:pt x="907347" y="0"/>
                </a:cubicBezTo>
                <a:cubicBezTo>
                  <a:pt x="877102" y="0"/>
                  <a:pt x="854419" y="22684"/>
                  <a:pt x="854419" y="52929"/>
                </a:cubicBezTo>
                <a:cubicBezTo>
                  <a:pt x="854419" y="83173"/>
                  <a:pt x="884663" y="105857"/>
                  <a:pt x="907347" y="105857"/>
                </a:cubicBezTo>
                <a:close/>
                <a:moveTo>
                  <a:pt x="907347" y="393184"/>
                </a:moveTo>
                <a:cubicBezTo>
                  <a:pt x="937592" y="393184"/>
                  <a:pt x="960276" y="370500"/>
                  <a:pt x="960276" y="340255"/>
                </a:cubicBezTo>
                <a:cubicBezTo>
                  <a:pt x="960276" y="310010"/>
                  <a:pt x="937592" y="287327"/>
                  <a:pt x="907347" y="287327"/>
                </a:cubicBezTo>
                <a:cubicBezTo>
                  <a:pt x="877102" y="287327"/>
                  <a:pt x="854419" y="310010"/>
                  <a:pt x="854419" y="340255"/>
                </a:cubicBezTo>
                <a:cubicBezTo>
                  <a:pt x="854419" y="370500"/>
                  <a:pt x="884663" y="393184"/>
                  <a:pt x="907347" y="393184"/>
                </a:cubicBezTo>
                <a:close/>
                <a:moveTo>
                  <a:pt x="627582" y="105857"/>
                </a:moveTo>
                <a:cubicBezTo>
                  <a:pt x="657827" y="105857"/>
                  <a:pt x="680510" y="83173"/>
                  <a:pt x="680510" y="52929"/>
                </a:cubicBezTo>
                <a:cubicBezTo>
                  <a:pt x="680510" y="22684"/>
                  <a:pt x="657827" y="0"/>
                  <a:pt x="627582" y="0"/>
                </a:cubicBezTo>
                <a:cubicBezTo>
                  <a:pt x="597337" y="0"/>
                  <a:pt x="574653" y="22684"/>
                  <a:pt x="574653" y="52929"/>
                </a:cubicBezTo>
                <a:cubicBezTo>
                  <a:pt x="574653" y="83173"/>
                  <a:pt x="597337" y="105857"/>
                  <a:pt x="627582" y="105857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2" name="Cross 71">
            <a:extLst>
              <a:ext uri="{FF2B5EF4-FFF2-40B4-BE49-F238E27FC236}">
                <a16:creationId xmlns:a16="http://schemas.microsoft.com/office/drawing/2014/main" id="{E28A41A9-A8E0-4E65-8110-A9850D9935A7}"/>
              </a:ext>
            </a:extLst>
          </p:cNvPr>
          <p:cNvSpPr/>
          <p:nvPr/>
        </p:nvSpPr>
        <p:spPr>
          <a:xfrm>
            <a:off x="930057" y="4407354"/>
            <a:ext cx="400050" cy="400050"/>
          </a:xfrm>
          <a:prstGeom prst="plus">
            <a:avLst>
              <a:gd name="adj" fmla="val 380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Cross 72">
            <a:extLst>
              <a:ext uri="{FF2B5EF4-FFF2-40B4-BE49-F238E27FC236}">
                <a16:creationId xmlns:a16="http://schemas.microsoft.com/office/drawing/2014/main" id="{6E02E780-88D0-4101-BA99-28A7E199B954}"/>
              </a:ext>
            </a:extLst>
          </p:cNvPr>
          <p:cNvSpPr/>
          <p:nvPr/>
        </p:nvSpPr>
        <p:spPr>
          <a:xfrm rot="2700000">
            <a:off x="7502528" y="10561338"/>
            <a:ext cx="200025" cy="200025"/>
          </a:xfrm>
          <a:prstGeom prst="plus">
            <a:avLst>
              <a:gd name="adj" fmla="val 38043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8F045A42-CBC4-4891-8FF3-0E750D67A9A2}"/>
              </a:ext>
            </a:extLst>
          </p:cNvPr>
          <p:cNvSpPr/>
          <p:nvPr/>
        </p:nvSpPr>
        <p:spPr>
          <a:xfrm>
            <a:off x="311483" y="8907025"/>
            <a:ext cx="80687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Lorem ipsum dolor sit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</a:p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sed diam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</a:t>
            </a:r>
          </a:p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magna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quis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nostrud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exerci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tation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ullamcorper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suscipit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lobortis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nisl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aliquip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ex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ea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commodo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consequat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Duis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autem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vel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iriure</a:t>
            </a:r>
            <a:endParaRPr lang="en-US" dirty="0">
              <a:solidFill>
                <a:schemeClr val="tx2">
                  <a:lumMod val="50000"/>
                </a:schemeClr>
              </a:solidFill>
              <a:latin typeface="Montserrat Light" panose="00000400000000000000" pitchFamily="2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 in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hendrerit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32C774F3-CD89-4F0F-8587-74D0D7D7E0F9}"/>
              </a:ext>
            </a:extLst>
          </p:cNvPr>
          <p:cNvSpPr/>
          <p:nvPr/>
        </p:nvSpPr>
        <p:spPr>
          <a:xfrm>
            <a:off x="961361" y="780160"/>
            <a:ext cx="2712654" cy="2711590"/>
          </a:xfrm>
          <a:prstGeom prst="ellipse">
            <a:avLst/>
          </a:prstGeom>
          <a:solidFill>
            <a:srgbClr val="FFC000"/>
          </a:solidFill>
          <a:ln w="101600" cap="flat">
            <a:solidFill>
              <a:schemeClr val="bg1"/>
            </a:solidFill>
            <a:prstDash val="solid"/>
            <a:miter/>
          </a:ln>
          <a:effectLst>
            <a:outerShdw blurRad="88900" sx="103000" sy="103000" algn="ctr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171365C-6EC1-4291-B624-1A0CD9A74F2C}"/>
              </a:ext>
            </a:extLst>
          </p:cNvPr>
          <p:cNvSpPr txBox="1"/>
          <p:nvPr/>
        </p:nvSpPr>
        <p:spPr>
          <a:xfrm>
            <a:off x="1434446" y="1212719"/>
            <a:ext cx="1729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UP TO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40F9984-9126-48ED-8673-2DD401BD3508}"/>
              </a:ext>
            </a:extLst>
          </p:cNvPr>
          <p:cNvSpPr txBox="1"/>
          <p:nvPr/>
        </p:nvSpPr>
        <p:spPr>
          <a:xfrm>
            <a:off x="955199" y="1516564"/>
            <a:ext cx="2688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50%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DDF343C-2D7E-47EF-84A0-7E1B1AFD8D69}"/>
              </a:ext>
            </a:extLst>
          </p:cNvPr>
          <p:cNvSpPr txBox="1"/>
          <p:nvPr/>
        </p:nvSpPr>
        <p:spPr>
          <a:xfrm>
            <a:off x="1803815" y="2529652"/>
            <a:ext cx="991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OFF</a:t>
            </a:r>
          </a:p>
        </p:txBody>
      </p:sp>
    </p:spTree>
    <p:extLst>
      <p:ext uri="{BB962C8B-B14F-4D97-AF65-F5344CB8AC3E}">
        <p14:creationId xmlns:p14="http://schemas.microsoft.com/office/powerpoint/2010/main" val="420130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4" dur="2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2" grpId="1" animBg="1"/>
      <p:bldP spid="72" grpId="2" animBg="1"/>
      <p:bldP spid="72" grpId="3" animBg="1"/>
      <p:bldP spid="72" grpId="4" animBg="1"/>
      <p:bldP spid="73" grpId="0" animBg="1"/>
      <p:bldP spid="73" grpId="1" animBg="1"/>
      <p:bldP spid="73" grpId="2" animBg="1"/>
      <p:bldP spid="73" grpId="3" animBg="1"/>
      <p:bldP spid="73" grpId="4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ICTURE">
            <a:extLst>
              <a:ext uri="{FF2B5EF4-FFF2-40B4-BE49-F238E27FC236}">
                <a16:creationId xmlns:a16="http://schemas.microsoft.com/office/drawing/2014/main" id="{EEF9F434-F8EC-42D1-9CC3-33B9CF866878}"/>
              </a:ext>
            </a:extLst>
          </p:cNvPr>
          <p:cNvSpPr/>
          <p:nvPr/>
        </p:nvSpPr>
        <p:spPr>
          <a:xfrm flipH="1">
            <a:off x="886000" y="3467129"/>
            <a:ext cx="9467794" cy="9391621"/>
          </a:xfrm>
          <a:prstGeom prst="rect">
            <a:avLst/>
          </a:prstGeom>
          <a:blipFill>
            <a:blip r:embed="rId2"/>
            <a:srcRect/>
            <a:stretch>
              <a:fillRect l="-16302" t="-72565" r="1" b="-358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dern Love" panose="04090805081005020601" pitchFamily="82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171079F1-7B63-460C-9C42-9B0BE23F32AD}"/>
              </a:ext>
            </a:extLst>
          </p:cNvPr>
          <p:cNvSpPr/>
          <p:nvPr/>
        </p:nvSpPr>
        <p:spPr>
          <a:xfrm>
            <a:off x="-27341" y="-11312"/>
            <a:ext cx="10358340" cy="12870062"/>
          </a:xfrm>
          <a:custGeom>
            <a:avLst/>
            <a:gdLst>
              <a:gd name="connsiteX0" fmla="*/ 3032883 w 8375130"/>
              <a:gd name="connsiteY0" fmla="*/ 5118910 h 8375129"/>
              <a:gd name="connsiteX1" fmla="*/ 4952959 w 8375130"/>
              <a:gd name="connsiteY1" fmla="*/ 3001088 h 8375129"/>
              <a:gd name="connsiteX2" fmla="*/ 8375130 w 8375130"/>
              <a:gd name="connsiteY2" fmla="*/ 2614126 h 8375129"/>
              <a:gd name="connsiteX3" fmla="*/ 8375130 w 8375130"/>
              <a:gd name="connsiteY3" fmla="*/ 0 h 8375129"/>
              <a:gd name="connsiteX4" fmla="*/ 0 w 8375130"/>
              <a:gd name="connsiteY4" fmla="*/ 0 h 8375129"/>
              <a:gd name="connsiteX5" fmla="*/ 0 w 8375130"/>
              <a:gd name="connsiteY5" fmla="*/ 8375130 h 8375129"/>
              <a:gd name="connsiteX6" fmla="*/ 2200798 w 8375130"/>
              <a:gd name="connsiteY6" fmla="*/ 8375130 h 8375129"/>
              <a:gd name="connsiteX7" fmla="*/ 1647884 w 8375130"/>
              <a:gd name="connsiteY7" fmla="*/ 6682268 h 8375129"/>
              <a:gd name="connsiteX8" fmla="*/ 3032883 w 8375130"/>
              <a:gd name="connsiteY8" fmla="*/ 5118910 h 837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75130" h="8375129">
                <a:moveTo>
                  <a:pt x="3032883" y="5118910"/>
                </a:moveTo>
                <a:cubicBezTo>
                  <a:pt x="4227114" y="5237557"/>
                  <a:pt x="3906843" y="3852559"/>
                  <a:pt x="4952959" y="3001088"/>
                </a:cubicBezTo>
                <a:cubicBezTo>
                  <a:pt x="5803655" y="2308589"/>
                  <a:pt x="7522108" y="2514865"/>
                  <a:pt x="8375130" y="2614126"/>
                </a:cubicBezTo>
                <a:lnTo>
                  <a:pt x="8375130" y="0"/>
                </a:lnTo>
                <a:lnTo>
                  <a:pt x="0" y="0"/>
                </a:lnTo>
                <a:lnTo>
                  <a:pt x="0" y="8375130"/>
                </a:lnTo>
                <a:lnTo>
                  <a:pt x="2200798" y="8375130"/>
                </a:lnTo>
                <a:cubicBezTo>
                  <a:pt x="2179860" y="7277056"/>
                  <a:pt x="2142638" y="7375542"/>
                  <a:pt x="1647884" y="6682268"/>
                </a:cubicBezTo>
                <a:cubicBezTo>
                  <a:pt x="1153131" y="5988993"/>
                  <a:pt x="1820815" y="4998712"/>
                  <a:pt x="3032883" y="5118910"/>
                </a:cubicBezTo>
                <a:close/>
              </a:path>
            </a:pathLst>
          </a:custGeom>
          <a:solidFill>
            <a:schemeClr val="accent4">
              <a:lumMod val="50000"/>
              <a:alpha val="65000"/>
            </a:schemeClr>
          </a:solidFill>
          <a:ln w="7752" cap="flat">
            <a:noFill/>
            <a:prstDash val="solid"/>
            <a:miter/>
          </a:ln>
          <a:effectLst>
            <a:outerShdw blurRad="2540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CAC2992-C17D-4562-B8CE-A33AB414D66D}"/>
              </a:ext>
            </a:extLst>
          </p:cNvPr>
          <p:cNvSpPr/>
          <p:nvPr/>
        </p:nvSpPr>
        <p:spPr>
          <a:xfrm>
            <a:off x="-27340" y="-11313"/>
            <a:ext cx="10359300" cy="12902723"/>
          </a:xfrm>
          <a:custGeom>
            <a:avLst/>
            <a:gdLst>
              <a:gd name="connsiteX0" fmla="*/ 1053871 w 8375905"/>
              <a:gd name="connsiteY0" fmla="*/ 6544233 h 8375129"/>
              <a:gd name="connsiteX1" fmla="*/ 2855299 w 8375905"/>
              <a:gd name="connsiteY1" fmla="*/ 4821903 h 8375129"/>
              <a:gd name="connsiteX2" fmla="*/ 4320171 w 8375905"/>
              <a:gd name="connsiteY2" fmla="*/ 3139898 h 8375129"/>
              <a:gd name="connsiteX3" fmla="*/ 8375906 w 8375905"/>
              <a:gd name="connsiteY3" fmla="*/ 2621881 h 8375129"/>
              <a:gd name="connsiteX4" fmla="*/ 8375906 w 8375905"/>
              <a:gd name="connsiteY4" fmla="*/ 0 h 8375129"/>
              <a:gd name="connsiteX5" fmla="*/ 0 w 8375905"/>
              <a:gd name="connsiteY5" fmla="*/ 0 h 8375129"/>
              <a:gd name="connsiteX6" fmla="*/ 0 w 8375905"/>
              <a:gd name="connsiteY6" fmla="*/ 8375130 h 8375129"/>
              <a:gd name="connsiteX7" fmla="*/ 2200798 w 8375905"/>
              <a:gd name="connsiteY7" fmla="*/ 8375130 h 8375129"/>
              <a:gd name="connsiteX8" fmla="*/ 1053871 w 8375905"/>
              <a:gd name="connsiteY8" fmla="*/ 6544233 h 8375129"/>
              <a:gd name="connsiteX0" fmla="*/ 1053871 w 8375906"/>
              <a:gd name="connsiteY0" fmla="*/ 6544233 h 8407008"/>
              <a:gd name="connsiteX1" fmla="*/ 2855299 w 8375906"/>
              <a:gd name="connsiteY1" fmla="*/ 4821903 h 8407008"/>
              <a:gd name="connsiteX2" fmla="*/ 4320171 w 8375906"/>
              <a:gd name="connsiteY2" fmla="*/ 3139898 h 8407008"/>
              <a:gd name="connsiteX3" fmla="*/ 8375906 w 8375906"/>
              <a:gd name="connsiteY3" fmla="*/ 2621881 h 8407008"/>
              <a:gd name="connsiteX4" fmla="*/ 8375906 w 8375906"/>
              <a:gd name="connsiteY4" fmla="*/ 0 h 8407008"/>
              <a:gd name="connsiteX5" fmla="*/ 0 w 8375906"/>
              <a:gd name="connsiteY5" fmla="*/ 0 h 8407008"/>
              <a:gd name="connsiteX6" fmla="*/ 0 w 8375906"/>
              <a:gd name="connsiteY6" fmla="*/ 8375130 h 8407008"/>
              <a:gd name="connsiteX7" fmla="*/ 2557260 w 8375906"/>
              <a:gd name="connsiteY7" fmla="*/ 8407008 h 8407008"/>
              <a:gd name="connsiteX8" fmla="*/ 1053871 w 8375906"/>
              <a:gd name="connsiteY8" fmla="*/ 6544233 h 8407008"/>
              <a:gd name="connsiteX0" fmla="*/ 1053871 w 8375906"/>
              <a:gd name="connsiteY0" fmla="*/ 6544233 h 8396383"/>
              <a:gd name="connsiteX1" fmla="*/ 2855299 w 8375906"/>
              <a:gd name="connsiteY1" fmla="*/ 4821903 h 8396383"/>
              <a:gd name="connsiteX2" fmla="*/ 4320171 w 8375906"/>
              <a:gd name="connsiteY2" fmla="*/ 3139898 h 8396383"/>
              <a:gd name="connsiteX3" fmla="*/ 8375906 w 8375906"/>
              <a:gd name="connsiteY3" fmla="*/ 2621881 h 8396383"/>
              <a:gd name="connsiteX4" fmla="*/ 8375906 w 8375906"/>
              <a:gd name="connsiteY4" fmla="*/ 0 h 8396383"/>
              <a:gd name="connsiteX5" fmla="*/ 0 w 8375906"/>
              <a:gd name="connsiteY5" fmla="*/ 0 h 8396383"/>
              <a:gd name="connsiteX6" fmla="*/ 0 w 8375906"/>
              <a:gd name="connsiteY6" fmla="*/ 8375130 h 8396383"/>
              <a:gd name="connsiteX7" fmla="*/ 2623272 w 8375906"/>
              <a:gd name="connsiteY7" fmla="*/ 8396383 h 8396383"/>
              <a:gd name="connsiteX8" fmla="*/ 1053871 w 8375906"/>
              <a:gd name="connsiteY8" fmla="*/ 6544233 h 8396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75906" h="8396383">
                <a:moveTo>
                  <a:pt x="1053871" y="6544233"/>
                </a:moveTo>
                <a:cubicBezTo>
                  <a:pt x="895674" y="5831572"/>
                  <a:pt x="1627722" y="4960713"/>
                  <a:pt x="2855299" y="4821903"/>
                </a:cubicBezTo>
                <a:cubicBezTo>
                  <a:pt x="4082101" y="4683093"/>
                  <a:pt x="3310503" y="4248052"/>
                  <a:pt x="4320171" y="3139898"/>
                </a:cubicBezTo>
                <a:cubicBezTo>
                  <a:pt x="5180173" y="2195370"/>
                  <a:pt x="6772999" y="2500907"/>
                  <a:pt x="8375906" y="2621881"/>
                </a:cubicBezTo>
                <a:lnTo>
                  <a:pt x="8375906" y="0"/>
                </a:lnTo>
                <a:lnTo>
                  <a:pt x="0" y="0"/>
                </a:lnTo>
                <a:lnTo>
                  <a:pt x="0" y="8375130"/>
                </a:lnTo>
                <a:lnTo>
                  <a:pt x="2623272" y="8396383"/>
                </a:lnTo>
                <a:cubicBezTo>
                  <a:pt x="2620170" y="7341737"/>
                  <a:pt x="1200435" y="7204938"/>
                  <a:pt x="1053871" y="654423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7752" cap="flat">
            <a:noFill/>
            <a:prstDash val="solid"/>
            <a:miter/>
          </a:ln>
          <a:effectLst>
            <a:outerShdw blurRad="2540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EE3E74A-6D9E-41CC-B652-F559EC06E292}"/>
              </a:ext>
            </a:extLst>
          </p:cNvPr>
          <p:cNvGrpSpPr/>
          <p:nvPr/>
        </p:nvGrpSpPr>
        <p:grpSpPr>
          <a:xfrm>
            <a:off x="-2800088" y="-2405748"/>
            <a:ext cx="15521778" cy="6044298"/>
            <a:chOff x="455874" y="-510260"/>
            <a:chExt cx="9840833" cy="3832095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123DD48-8D69-4F89-B8CB-5E795BC793BD}"/>
                </a:ext>
              </a:extLst>
            </p:cNvPr>
            <p:cNvSpPr/>
            <p:nvPr/>
          </p:nvSpPr>
          <p:spPr>
            <a:xfrm>
              <a:off x="455874" y="-473404"/>
              <a:ext cx="9717969" cy="3795239"/>
            </a:xfrm>
            <a:custGeom>
              <a:avLst/>
              <a:gdLst>
                <a:gd name="connsiteX0" fmla="*/ 661827 w 8745551"/>
                <a:gd name="connsiteY0" fmla="*/ 658776 h 3089546"/>
                <a:gd name="connsiteX1" fmla="*/ 352618 w 8745551"/>
                <a:gd name="connsiteY1" fmla="*/ 1422820 h 3089546"/>
                <a:gd name="connsiteX2" fmla="*/ 899884 w 8745551"/>
                <a:gd name="connsiteY2" fmla="*/ 1966096 h 3089546"/>
                <a:gd name="connsiteX3" fmla="*/ 2325568 w 8745551"/>
                <a:gd name="connsiteY3" fmla="*/ 2441546 h 3089546"/>
                <a:gd name="connsiteX4" fmla="*/ 4022557 w 8745551"/>
                <a:gd name="connsiteY4" fmla="*/ 2505382 h 3089546"/>
                <a:gd name="connsiteX5" fmla="*/ 5974228 w 8745551"/>
                <a:gd name="connsiteY5" fmla="*/ 2505382 h 3089546"/>
                <a:gd name="connsiteX6" fmla="*/ 7824159 w 8745551"/>
                <a:gd name="connsiteY6" fmla="*/ 2152951 h 3089546"/>
                <a:gd name="connsiteX7" fmla="*/ 8689942 w 8745551"/>
                <a:gd name="connsiteY7" fmla="*/ 1236630 h 3089546"/>
                <a:gd name="connsiteX8" fmla="*/ 6925127 w 8745551"/>
                <a:gd name="connsiteY8" fmla="*/ 31714 h 3089546"/>
                <a:gd name="connsiteX9" fmla="*/ 3530483 w 8745551"/>
                <a:gd name="connsiteY9" fmla="*/ 778469 h 3089546"/>
                <a:gd name="connsiteX10" fmla="*/ 2206539 w 8745551"/>
                <a:gd name="connsiteY10" fmla="*/ 658776 h 3089546"/>
                <a:gd name="connsiteX11" fmla="*/ 661827 w 8745551"/>
                <a:gd name="connsiteY11" fmla="*/ 658776 h 3089546"/>
                <a:gd name="connsiteX0" fmla="*/ 661827 w 8745551"/>
                <a:gd name="connsiteY0" fmla="*/ 1016193 h 3446963"/>
                <a:gd name="connsiteX1" fmla="*/ 352618 w 8745551"/>
                <a:gd name="connsiteY1" fmla="*/ 1780237 h 3446963"/>
                <a:gd name="connsiteX2" fmla="*/ 899884 w 8745551"/>
                <a:gd name="connsiteY2" fmla="*/ 2323513 h 3446963"/>
                <a:gd name="connsiteX3" fmla="*/ 2325568 w 8745551"/>
                <a:gd name="connsiteY3" fmla="*/ 2798963 h 3446963"/>
                <a:gd name="connsiteX4" fmla="*/ 4022557 w 8745551"/>
                <a:gd name="connsiteY4" fmla="*/ 2862799 h 3446963"/>
                <a:gd name="connsiteX5" fmla="*/ 5974228 w 8745551"/>
                <a:gd name="connsiteY5" fmla="*/ 2862799 h 3446963"/>
                <a:gd name="connsiteX6" fmla="*/ 7824159 w 8745551"/>
                <a:gd name="connsiteY6" fmla="*/ 2510368 h 3446963"/>
                <a:gd name="connsiteX7" fmla="*/ 8689942 w 8745551"/>
                <a:gd name="connsiteY7" fmla="*/ 1594047 h 3446963"/>
                <a:gd name="connsiteX8" fmla="*/ 6925127 w 8745551"/>
                <a:gd name="connsiteY8" fmla="*/ 389131 h 3446963"/>
                <a:gd name="connsiteX9" fmla="*/ 3322239 w 8745551"/>
                <a:gd name="connsiteY9" fmla="*/ 2109 h 3446963"/>
                <a:gd name="connsiteX10" fmla="*/ 2206539 w 8745551"/>
                <a:gd name="connsiteY10" fmla="*/ 1016193 h 3446963"/>
                <a:gd name="connsiteX11" fmla="*/ 661827 w 8745551"/>
                <a:gd name="connsiteY11" fmla="*/ 1016193 h 3446963"/>
                <a:gd name="connsiteX0" fmla="*/ 661827 w 8745551"/>
                <a:gd name="connsiteY0" fmla="*/ 1213196 h 3643966"/>
                <a:gd name="connsiteX1" fmla="*/ 352618 w 8745551"/>
                <a:gd name="connsiteY1" fmla="*/ 1977240 h 3643966"/>
                <a:gd name="connsiteX2" fmla="*/ 899884 w 8745551"/>
                <a:gd name="connsiteY2" fmla="*/ 2520516 h 3643966"/>
                <a:gd name="connsiteX3" fmla="*/ 2325568 w 8745551"/>
                <a:gd name="connsiteY3" fmla="*/ 2995966 h 3643966"/>
                <a:gd name="connsiteX4" fmla="*/ 4022557 w 8745551"/>
                <a:gd name="connsiteY4" fmla="*/ 3059802 h 3643966"/>
                <a:gd name="connsiteX5" fmla="*/ 5974228 w 8745551"/>
                <a:gd name="connsiteY5" fmla="*/ 3059802 h 3643966"/>
                <a:gd name="connsiteX6" fmla="*/ 7824159 w 8745551"/>
                <a:gd name="connsiteY6" fmla="*/ 2707371 h 3643966"/>
                <a:gd name="connsiteX7" fmla="*/ 8689942 w 8745551"/>
                <a:gd name="connsiteY7" fmla="*/ 1791050 h 3643966"/>
                <a:gd name="connsiteX8" fmla="*/ 6925127 w 8745551"/>
                <a:gd name="connsiteY8" fmla="*/ 586134 h 3643966"/>
                <a:gd name="connsiteX9" fmla="*/ 3322239 w 8745551"/>
                <a:gd name="connsiteY9" fmla="*/ 199112 h 3643966"/>
                <a:gd name="connsiteX10" fmla="*/ 1836326 w 8745551"/>
                <a:gd name="connsiteY10" fmla="*/ 56280 h 3643966"/>
                <a:gd name="connsiteX11" fmla="*/ 661827 w 8745551"/>
                <a:gd name="connsiteY11" fmla="*/ 1213196 h 3643966"/>
                <a:gd name="connsiteX0" fmla="*/ 310227 w 8972408"/>
                <a:gd name="connsiteY0" fmla="*/ 377523 h 3594995"/>
                <a:gd name="connsiteX1" fmla="*/ 579475 w 8972408"/>
                <a:gd name="connsiteY1" fmla="*/ 1928269 h 3594995"/>
                <a:gd name="connsiteX2" fmla="*/ 1126741 w 8972408"/>
                <a:gd name="connsiteY2" fmla="*/ 2471545 h 3594995"/>
                <a:gd name="connsiteX3" fmla="*/ 2552425 w 8972408"/>
                <a:gd name="connsiteY3" fmla="*/ 2946995 h 3594995"/>
                <a:gd name="connsiteX4" fmla="*/ 4249414 w 8972408"/>
                <a:gd name="connsiteY4" fmla="*/ 3010831 h 3594995"/>
                <a:gd name="connsiteX5" fmla="*/ 6201085 w 8972408"/>
                <a:gd name="connsiteY5" fmla="*/ 3010831 h 3594995"/>
                <a:gd name="connsiteX6" fmla="*/ 8051016 w 8972408"/>
                <a:gd name="connsiteY6" fmla="*/ 2658400 h 3594995"/>
                <a:gd name="connsiteX7" fmla="*/ 8916799 w 8972408"/>
                <a:gd name="connsiteY7" fmla="*/ 1742079 h 3594995"/>
                <a:gd name="connsiteX8" fmla="*/ 7151984 w 8972408"/>
                <a:gd name="connsiteY8" fmla="*/ 537163 h 3594995"/>
                <a:gd name="connsiteX9" fmla="*/ 3549096 w 8972408"/>
                <a:gd name="connsiteY9" fmla="*/ 150141 h 3594995"/>
                <a:gd name="connsiteX10" fmla="*/ 2063183 w 8972408"/>
                <a:gd name="connsiteY10" fmla="*/ 7309 h 3594995"/>
                <a:gd name="connsiteX11" fmla="*/ 310227 w 8972408"/>
                <a:gd name="connsiteY11" fmla="*/ 377523 h 3594995"/>
                <a:gd name="connsiteX0" fmla="*/ 310227 w 9660229"/>
                <a:gd name="connsiteY0" fmla="*/ 577766 h 3795238"/>
                <a:gd name="connsiteX1" fmla="*/ 579475 w 9660229"/>
                <a:gd name="connsiteY1" fmla="*/ 2128512 h 3795238"/>
                <a:gd name="connsiteX2" fmla="*/ 1126741 w 9660229"/>
                <a:gd name="connsiteY2" fmla="*/ 2671788 h 3795238"/>
                <a:gd name="connsiteX3" fmla="*/ 2552425 w 9660229"/>
                <a:gd name="connsiteY3" fmla="*/ 3147238 h 3795238"/>
                <a:gd name="connsiteX4" fmla="*/ 4249414 w 9660229"/>
                <a:gd name="connsiteY4" fmla="*/ 3211074 h 3795238"/>
                <a:gd name="connsiteX5" fmla="*/ 6201085 w 9660229"/>
                <a:gd name="connsiteY5" fmla="*/ 3211074 h 3795238"/>
                <a:gd name="connsiteX6" fmla="*/ 8051016 w 9660229"/>
                <a:gd name="connsiteY6" fmla="*/ 2858643 h 3795238"/>
                <a:gd name="connsiteX7" fmla="*/ 8916799 w 9660229"/>
                <a:gd name="connsiteY7" fmla="*/ 1942322 h 3795238"/>
                <a:gd name="connsiteX8" fmla="*/ 9590163 w 9660229"/>
                <a:gd name="connsiteY8" fmla="*/ 30505 h 3795238"/>
                <a:gd name="connsiteX9" fmla="*/ 7151984 w 9660229"/>
                <a:gd name="connsiteY9" fmla="*/ 737406 h 3795238"/>
                <a:gd name="connsiteX10" fmla="*/ 3549096 w 9660229"/>
                <a:gd name="connsiteY10" fmla="*/ 350384 h 3795238"/>
                <a:gd name="connsiteX11" fmla="*/ 2063183 w 9660229"/>
                <a:gd name="connsiteY11" fmla="*/ 207552 h 3795238"/>
                <a:gd name="connsiteX12" fmla="*/ 310227 w 9660229"/>
                <a:gd name="connsiteY12" fmla="*/ 577766 h 3795238"/>
                <a:gd name="connsiteX0" fmla="*/ 310227 w 9717969"/>
                <a:gd name="connsiteY0" fmla="*/ 577766 h 3795238"/>
                <a:gd name="connsiteX1" fmla="*/ 579475 w 9717969"/>
                <a:gd name="connsiteY1" fmla="*/ 2128512 h 3795238"/>
                <a:gd name="connsiteX2" fmla="*/ 1126741 w 9717969"/>
                <a:gd name="connsiteY2" fmla="*/ 2671788 h 3795238"/>
                <a:gd name="connsiteX3" fmla="*/ 2552425 w 9717969"/>
                <a:gd name="connsiteY3" fmla="*/ 3147238 h 3795238"/>
                <a:gd name="connsiteX4" fmla="*/ 4249414 w 9717969"/>
                <a:gd name="connsiteY4" fmla="*/ 3211074 h 3795238"/>
                <a:gd name="connsiteX5" fmla="*/ 6201085 w 9717969"/>
                <a:gd name="connsiteY5" fmla="*/ 3211074 h 3795238"/>
                <a:gd name="connsiteX6" fmla="*/ 8051016 w 9717969"/>
                <a:gd name="connsiteY6" fmla="*/ 2858643 h 3795238"/>
                <a:gd name="connsiteX7" fmla="*/ 9356427 w 9717969"/>
                <a:gd name="connsiteY7" fmla="*/ 1502695 h 3795238"/>
                <a:gd name="connsiteX8" fmla="*/ 9590163 w 9717969"/>
                <a:gd name="connsiteY8" fmla="*/ 30505 h 3795238"/>
                <a:gd name="connsiteX9" fmla="*/ 7151984 w 9717969"/>
                <a:gd name="connsiteY9" fmla="*/ 737406 h 3795238"/>
                <a:gd name="connsiteX10" fmla="*/ 3549096 w 9717969"/>
                <a:gd name="connsiteY10" fmla="*/ 350384 h 3795238"/>
                <a:gd name="connsiteX11" fmla="*/ 2063183 w 9717969"/>
                <a:gd name="connsiteY11" fmla="*/ 207552 h 3795238"/>
                <a:gd name="connsiteX12" fmla="*/ 310227 w 9717969"/>
                <a:gd name="connsiteY12" fmla="*/ 577766 h 3795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17969" h="3795238">
                  <a:moveTo>
                    <a:pt x="310227" y="577766"/>
                  </a:moveTo>
                  <a:cubicBezTo>
                    <a:pt x="-466452" y="1234086"/>
                    <a:pt x="443389" y="1779508"/>
                    <a:pt x="579475" y="2128512"/>
                  </a:cubicBezTo>
                  <a:cubicBezTo>
                    <a:pt x="715561" y="2477516"/>
                    <a:pt x="1126741" y="2179714"/>
                    <a:pt x="1126741" y="2671788"/>
                  </a:cubicBezTo>
                  <a:cubicBezTo>
                    <a:pt x="1126741" y="3163862"/>
                    <a:pt x="1415335" y="3794913"/>
                    <a:pt x="2552425" y="3147238"/>
                  </a:cubicBezTo>
                  <a:cubicBezTo>
                    <a:pt x="3339078" y="2699052"/>
                    <a:pt x="3971459" y="2958388"/>
                    <a:pt x="4249414" y="3211074"/>
                  </a:cubicBezTo>
                  <a:cubicBezTo>
                    <a:pt x="4826603" y="3736396"/>
                    <a:pt x="5929779" y="4208521"/>
                    <a:pt x="6201085" y="3211074"/>
                  </a:cubicBezTo>
                  <a:cubicBezTo>
                    <a:pt x="6472390" y="2213628"/>
                    <a:pt x="7525126" y="3143373"/>
                    <a:pt x="8051016" y="2858643"/>
                  </a:cubicBezTo>
                  <a:cubicBezTo>
                    <a:pt x="8576906" y="2573913"/>
                    <a:pt x="9099903" y="1974051"/>
                    <a:pt x="9356427" y="1502695"/>
                  </a:cubicBezTo>
                  <a:cubicBezTo>
                    <a:pt x="9612951" y="1031339"/>
                    <a:pt x="9884299" y="231324"/>
                    <a:pt x="9590163" y="30505"/>
                  </a:cubicBezTo>
                  <a:cubicBezTo>
                    <a:pt x="9296027" y="-170314"/>
                    <a:pt x="8158828" y="684093"/>
                    <a:pt x="7151984" y="737406"/>
                  </a:cubicBezTo>
                  <a:cubicBezTo>
                    <a:pt x="6145140" y="790719"/>
                    <a:pt x="4635648" y="401587"/>
                    <a:pt x="3549096" y="350384"/>
                  </a:cubicBezTo>
                  <a:cubicBezTo>
                    <a:pt x="2462545" y="299182"/>
                    <a:pt x="2602994" y="169655"/>
                    <a:pt x="2063183" y="207552"/>
                  </a:cubicBezTo>
                  <a:cubicBezTo>
                    <a:pt x="1523372" y="245449"/>
                    <a:pt x="943273" y="43134"/>
                    <a:pt x="310227" y="577766"/>
                  </a:cubicBezTo>
                  <a:close/>
                </a:path>
              </a:pathLst>
            </a:custGeom>
            <a:solidFill>
              <a:srgbClr val="FFC000">
                <a:alpha val="17000"/>
              </a:srgbClr>
            </a:solidFill>
            <a:ln w="6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6F76033-AB20-4F8F-A45D-5517E856B39D}"/>
                </a:ext>
              </a:extLst>
            </p:cNvPr>
            <p:cNvSpPr/>
            <p:nvPr/>
          </p:nvSpPr>
          <p:spPr>
            <a:xfrm>
              <a:off x="949667" y="-510260"/>
              <a:ext cx="9347040" cy="3698664"/>
            </a:xfrm>
            <a:custGeom>
              <a:avLst/>
              <a:gdLst>
                <a:gd name="connsiteX0" fmla="*/ 13041 w 9347040"/>
                <a:gd name="connsiteY0" fmla="*/ 1265672 h 3698664"/>
                <a:gd name="connsiteX1" fmla="*/ 725883 w 9347040"/>
                <a:gd name="connsiteY1" fmla="*/ 2589617 h 3698664"/>
                <a:gd name="connsiteX2" fmla="*/ 1591667 w 9347040"/>
                <a:gd name="connsiteY2" fmla="*/ 3353661 h 3698664"/>
                <a:gd name="connsiteX3" fmla="*/ 3153003 w 9347040"/>
                <a:gd name="connsiteY3" fmla="*/ 3353661 h 3698664"/>
                <a:gd name="connsiteX4" fmla="*/ 4391832 w 9347040"/>
                <a:gd name="connsiteY4" fmla="*/ 2946038 h 3698664"/>
                <a:gd name="connsiteX5" fmla="*/ 6088821 w 9347040"/>
                <a:gd name="connsiteY5" fmla="*/ 3523227 h 3698664"/>
                <a:gd name="connsiteX6" fmla="*/ 8091694 w 9347040"/>
                <a:gd name="connsiteY6" fmla="*/ 1910688 h 3698664"/>
                <a:gd name="connsiteX7" fmla="*/ 9109755 w 9347040"/>
                <a:gd name="connsiteY7" fmla="*/ 604032 h 3698664"/>
                <a:gd name="connsiteX8" fmla="*/ 8310468 w 9347040"/>
                <a:gd name="connsiteY8" fmla="*/ 26843 h 3698664"/>
                <a:gd name="connsiteX9" fmla="*/ 4458993 w 9347040"/>
                <a:gd name="connsiteY9" fmla="*/ 298149 h 3698664"/>
                <a:gd name="connsiteX10" fmla="*/ 3915718 w 9347040"/>
                <a:gd name="connsiteY10" fmla="*/ 741680 h 3698664"/>
                <a:gd name="connsiteX11" fmla="*/ 13041 w 9347040"/>
                <a:gd name="connsiteY11" fmla="*/ 1265672 h 369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347040" h="3698664">
                  <a:moveTo>
                    <a:pt x="13041" y="1265672"/>
                  </a:moveTo>
                  <a:cubicBezTo>
                    <a:pt x="-43481" y="1803629"/>
                    <a:pt x="64243" y="2402761"/>
                    <a:pt x="725883" y="2589617"/>
                  </a:cubicBezTo>
                  <a:cubicBezTo>
                    <a:pt x="1387523" y="2776472"/>
                    <a:pt x="1429415" y="3124913"/>
                    <a:pt x="1591667" y="3353661"/>
                  </a:cubicBezTo>
                  <a:cubicBezTo>
                    <a:pt x="1930798" y="3831770"/>
                    <a:pt x="2694843" y="3795197"/>
                    <a:pt x="3153003" y="3353661"/>
                  </a:cubicBezTo>
                  <a:cubicBezTo>
                    <a:pt x="3611164" y="2912125"/>
                    <a:pt x="3899758" y="2572993"/>
                    <a:pt x="4391832" y="2946038"/>
                  </a:cubicBezTo>
                  <a:cubicBezTo>
                    <a:pt x="4883906" y="3319083"/>
                    <a:pt x="5512297" y="3913561"/>
                    <a:pt x="6088821" y="3523227"/>
                  </a:cubicBezTo>
                  <a:cubicBezTo>
                    <a:pt x="6666010" y="3132893"/>
                    <a:pt x="7209286" y="1758411"/>
                    <a:pt x="8091694" y="1910688"/>
                  </a:cubicBezTo>
                  <a:cubicBezTo>
                    <a:pt x="8974102" y="2063630"/>
                    <a:pt x="9754770" y="1078817"/>
                    <a:pt x="9109755" y="604032"/>
                  </a:cubicBezTo>
                  <a:cubicBezTo>
                    <a:pt x="8464739" y="129248"/>
                    <a:pt x="8310468" y="26843"/>
                    <a:pt x="8310468" y="26843"/>
                  </a:cubicBezTo>
                  <a:cubicBezTo>
                    <a:pt x="8310468" y="26843"/>
                    <a:pt x="4917819" y="-126098"/>
                    <a:pt x="4458993" y="298149"/>
                  </a:cubicBezTo>
                  <a:cubicBezTo>
                    <a:pt x="4000168" y="722396"/>
                    <a:pt x="3915718" y="741680"/>
                    <a:pt x="3915718" y="741680"/>
                  </a:cubicBezTo>
                  <a:lnTo>
                    <a:pt x="13041" y="1265672"/>
                  </a:lnTo>
                  <a:close/>
                </a:path>
              </a:pathLst>
            </a:custGeom>
            <a:solidFill>
              <a:schemeClr val="accent2">
                <a:alpha val="15000"/>
              </a:schemeClr>
            </a:solidFill>
            <a:ln w="6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33FB427-C79C-4969-BD2E-2ECA055B6423}"/>
              </a:ext>
            </a:extLst>
          </p:cNvPr>
          <p:cNvGrpSpPr/>
          <p:nvPr/>
        </p:nvGrpSpPr>
        <p:grpSpPr>
          <a:xfrm>
            <a:off x="4353325" y="352600"/>
            <a:ext cx="1580351" cy="836763"/>
            <a:chOff x="644533" y="352600"/>
            <a:chExt cx="1580351" cy="8367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2FEC3CF-DBC9-4710-A718-8E6DE880A17B}"/>
                </a:ext>
              </a:extLst>
            </p:cNvPr>
            <p:cNvSpPr txBox="1"/>
            <p:nvPr/>
          </p:nvSpPr>
          <p:spPr>
            <a:xfrm>
              <a:off x="644533" y="352600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spc="0" baseline="0" dirty="0">
                  <a:solidFill>
                    <a:schemeClr val="bg1"/>
                  </a:solidFill>
                  <a:effectLst>
                    <a:outerShdw blurRad="1397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YOUR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FEF3D6D-BFEA-42DF-BBB4-5A9E3B5A2DDE}"/>
                </a:ext>
              </a:extLst>
            </p:cNvPr>
            <p:cNvSpPr txBox="1"/>
            <p:nvPr/>
          </p:nvSpPr>
          <p:spPr>
            <a:xfrm>
              <a:off x="644533" y="723566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  <a:effectLst>
                    <a:outerShdw blurRad="1397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LOGO</a:t>
              </a:r>
              <a:endParaRPr lang="en-US" sz="3200" spc="0" baseline="0" dirty="0">
                <a:solidFill>
                  <a:schemeClr val="bg1"/>
                </a:solidFill>
                <a:effectLst>
                  <a:outerShdw blurRad="1397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94B2E43-27AE-4B3D-B4F8-EAA9DD14956A}"/>
              </a:ext>
            </a:extLst>
          </p:cNvPr>
          <p:cNvSpPr txBox="1"/>
          <p:nvPr/>
        </p:nvSpPr>
        <p:spPr>
          <a:xfrm>
            <a:off x="406358" y="470370"/>
            <a:ext cx="712954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i="1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Anabelle Script Light" panose="02000000000000000000" pitchFamily="2" charset="0"/>
                <a:cs typeface="Segoe UI" panose="020B0502040204020203" pitchFamily="34" charset="0"/>
              </a:rPr>
              <a:t>Modern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7CACA63-9F23-4BC8-9A42-01777A79B4B6}"/>
              </a:ext>
            </a:extLst>
          </p:cNvPr>
          <p:cNvSpPr txBox="1"/>
          <p:nvPr/>
        </p:nvSpPr>
        <p:spPr>
          <a:xfrm>
            <a:off x="1899958" y="2329127"/>
            <a:ext cx="4552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spc="300" dirty="0">
                <a:solidFill>
                  <a:schemeClr val="accent2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DESIGN.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9B0F522-DDE1-4F17-8F54-A69BD75B1D31}"/>
              </a:ext>
            </a:extLst>
          </p:cNvPr>
          <p:cNvSpPr/>
          <p:nvPr/>
        </p:nvSpPr>
        <p:spPr>
          <a:xfrm>
            <a:off x="538463" y="2966427"/>
            <a:ext cx="82294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Lorem ipsum dolor sit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magna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21" name="Graphic 31">
            <a:extLst>
              <a:ext uri="{FF2B5EF4-FFF2-40B4-BE49-F238E27FC236}">
                <a16:creationId xmlns:a16="http://schemas.microsoft.com/office/drawing/2014/main" id="{0F5DAFAE-95E6-4D50-B0FF-D8D56DB6AEAA}"/>
              </a:ext>
            </a:extLst>
          </p:cNvPr>
          <p:cNvGrpSpPr/>
          <p:nvPr/>
        </p:nvGrpSpPr>
        <p:grpSpPr>
          <a:xfrm rot="5400000">
            <a:off x="8213766" y="1025807"/>
            <a:ext cx="2676674" cy="105856"/>
            <a:chOff x="8032297" y="12070046"/>
            <a:chExt cx="2676674" cy="105856"/>
          </a:xfrm>
          <a:solidFill>
            <a:schemeClr val="tx2">
              <a:lumMod val="50000"/>
            </a:schemeClr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3E7F842-9891-4AAB-B0ED-893B19EB4B2D}"/>
                </a:ext>
              </a:extLst>
            </p:cNvPr>
            <p:cNvSpPr/>
            <p:nvPr/>
          </p:nvSpPr>
          <p:spPr>
            <a:xfrm>
              <a:off x="8032297" y="12070046"/>
              <a:ext cx="105857" cy="105856"/>
            </a:xfrm>
            <a:custGeom>
              <a:avLst/>
              <a:gdLst>
                <a:gd name="connsiteX0" fmla="*/ 105857 w 105857"/>
                <a:gd name="connsiteY0" fmla="*/ 52928 h 105856"/>
                <a:gd name="connsiteX1" fmla="*/ 52929 w 105857"/>
                <a:gd name="connsiteY1" fmla="*/ 0 h 105856"/>
                <a:gd name="connsiteX2" fmla="*/ 0 w 105857"/>
                <a:gd name="connsiteY2" fmla="*/ 52928 h 105856"/>
                <a:gd name="connsiteX3" fmla="*/ 52929 w 105857"/>
                <a:gd name="connsiteY3" fmla="*/ 105857 h 105856"/>
                <a:gd name="connsiteX4" fmla="*/ 105857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105857" y="52928"/>
                  </a:moveTo>
                  <a:cubicBezTo>
                    <a:pt x="105857" y="22683"/>
                    <a:pt x="83173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ubicBezTo>
                    <a:pt x="0" y="83173"/>
                    <a:pt x="22684" y="105857"/>
                    <a:pt x="52929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C3065C2-C6A5-4FD7-88DA-A4633D4DC76A}"/>
                </a:ext>
              </a:extLst>
            </p:cNvPr>
            <p:cNvSpPr/>
            <p:nvPr/>
          </p:nvSpPr>
          <p:spPr>
            <a:xfrm>
              <a:off x="8319624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1861DFE-FF86-4F23-B4C5-D33624F44F19}"/>
                </a:ext>
              </a:extLst>
            </p:cNvPr>
            <p:cNvSpPr/>
            <p:nvPr/>
          </p:nvSpPr>
          <p:spPr>
            <a:xfrm>
              <a:off x="8606950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4" y="105857"/>
                    <a:pt x="105857" y="83173"/>
                    <a:pt x="105857" y="52928"/>
                  </a:cubicBezTo>
                  <a:cubicBezTo>
                    <a:pt x="105857" y="22683"/>
                    <a:pt x="83174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21EC083-328C-45BB-9637-2F4B70D54FC0}"/>
                </a:ext>
              </a:extLst>
            </p:cNvPr>
            <p:cNvSpPr/>
            <p:nvPr/>
          </p:nvSpPr>
          <p:spPr>
            <a:xfrm>
              <a:off x="8886716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1F3DCD99-0818-4F02-BD37-44B722252280}"/>
                </a:ext>
              </a:extLst>
            </p:cNvPr>
            <p:cNvSpPr/>
            <p:nvPr/>
          </p:nvSpPr>
          <p:spPr>
            <a:xfrm>
              <a:off x="9174042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4" y="105857"/>
                    <a:pt x="105857" y="83173"/>
                    <a:pt x="105857" y="52928"/>
                  </a:cubicBezTo>
                  <a:cubicBezTo>
                    <a:pt x="105857" y="22683"/>
                    <a:pt x="83174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99D001CD-1FC1-4BAB-8A60-8F0E30344D01}"/>
                </a:ext>
              </a:extLst>
            </p:cNvPr>
            <p:cNvSpPr/>
            <p:nvPr/>
          </p:nvSpPr>
          <p:spPr>
            <a:xfrm>
              <a:off x="9461369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AAD6713-4290-4BFD-851A-5673305A2883}"/>
                </a:ext>
              </a:extLst>
            </p:cNvPr>
            <p:cNvSpPr/>
            <p:nvPr/>
          </p:nvSpPr>
          <p:spPr>
            <a:xfrm>
              <a:off x="9748696" y="12070046"/>
              <a:ext cx="105856" cy="105856"/>
            </a:xfrm>
            <a:custGeom>
              <a:avLst/>
              <a:gdLst>
                <a:gd name="connsiteX0" fmla="*/ 0 w 105856"/>
                <a:gd name="connsiteY0" fmla="*/ 52928 h 105856"/>
                <a:gd name="connsiteX1" fmla="*/ 52928 w 105856"/>
                <a:gd name="connsiteY1" fmla="*/ 105857 h 105856"/>
                <a:gd name="connsiteX2" fmla="*/ 105857 w 105856"/>
                <a:gd name="connsiteY2" fmla="*/ 52928 h 105856"/>
                <a:gd name="connsiteX3" fmla="*/ 52928 w 105856"/>
                <a:gd name="connsiteY3" fmla="*/ 0 h 105856"/>
                <a:gd name="connsiteX4" fmla="*/ 0 w 105856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6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22DFB34-69EF-4729-BF10-87C37286E557}"/>
                </a:ext>
              </a:extLst>
            </p:cNvPr>
            <p:cNvSpPr/>
            <p:nvPr/>
          </p:nvSpPr>
          <p:spPr>
            <a:xfrm>
              <a:off x="10028461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F1E4778-06FF-4CA6-AB60-D63BE96E4BED}"/>
                </a:ext>
              </a:extLst>
            </p:cNvPr>
            <p:cNvSpPr/>
            <p:nvPr/>
          </p:nvSpPr>
          <p:spPr>
            <a:xfrm>
              <a:off x="10315788" y="12070046"/>
              <a:ext cx="105856" cy="105856"/>
            </a:xfrm>
            <a:custGeom>
              <a:avLst/>
              <a:gdLst>
                <a:gd name="connsiteX0" fmla="*/ 0 w 105856"/>
                <a:gd name="connsiteY0" fmla="*/ 52928 h 105856"/>
                <a:gd name="connsiteX1" fmla="*/ 52928 w 105856"/>
                <a:gd name="connsiteY1" fmla="*/ 105857 h 105856"/>
                <a:gd name="connsiteX2" fmla="*/ 105857 w 105856"/>
                <a:gd name="connsiteY2" fmla="*/ 52928 h 105856"/>
                <a:gd name="connsiteX3" fmla="*/ 52928 w 105856"/>
                <a:gd name="connsiteY3" fmla="*/ 0 h 105856"/>
                <a:gd name="connsiteX4" fmla="*/ 0 w 105856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6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0847C14-23ED-4FD5-AF31-9C0B4864B74C}"/>
                </a:ext>
              </a:extLst>
            </p:cNvPr>
            <p:cNvSpPr/>
            <p:nvPr/>
          </p:nvSpPr>
          <p:spPr>
            <a:xfrm>
              <a:off x="10603114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B919E2C2-86CD-420B-9A22-651519D1357B}"/>
              </a:ext>
            </a:extLst>
          </p:cNvPr>
          <p:cNvSpPr/>
          <p:nvPr/>
        </p:nvSpPr>
        <p:spPr>
          <a:xfrm>
            <a:off x="1201409" y="6029469"/>
            <a:ext cx="2109581" cy="393183"/>
          </a:xfrm>
          <a:custGeom>
            <a:avLst/>
            <a:gdLst>
              <a:gd name="connsiteX0" fmla="*/ 1194674 w 2109581"/>
              <a:gd name="connsiteY0" fmla="*/ 105857 h 393183"/>
              <a:gd name="connsiteX1" fmla="*/ 1247602 w 2109581"/>
              <a:gd name="connsiteY1" fmla="*/ 52929 h 393183"/>
              <a:gd name="connsiteX2" fmla="*/ 1194674 w 2109581"/>
              <a:gd name="connsiteY2" fmla="*/ 0 h 393183"/>
              <a:gd name="connsiteX3" fmla="*/ 1141745 w 2109581"/>
              <a:gd name="connsiteY3" fmla="*/ 52929 h 393183"/>
              <a:gd name="connsiteX4" fmla="*/ 1194674 w 2109581"/>
              <a:gd name="connsiteY4" fmla="*/ 105857 h 393183"/>
              <a:gd name="connsiteX5" fmla="*/ 1482000 w 2109581"/>
              <a:gd name="connsiteY5" fmla="*/ 393184 h 393183"/>
              <a:gd name="connsiteX6" fmla="*/ 1534929 w 2109581"/>
              <a:gd name="connsiteY6" fmla="*/ 340255 h 393183"/>
              <a:gd name="connsiteX7" fmla="*/ 1482000 w 2109581"/>
              <a:gd name="connsiteY7" fmla="*/ 287327 h 393183"/>
              <a:gd name="connsiteX8" fmla="*/ 1429072 w 2109581"/>
              <a:gd name="connsiteY8" fmla="*/ 340255 h 393183"/>
              <a:gd name="connsiteX9" fmla="*/ 1482000 w 2109581"/>
              <a:gd name="connsiteY9" fmla="*/ 393184 h 393183"/>
              <a:gd name="connsiteX10" fmla="*/ 1769327 w 2109581"/>
              <a:gd name="connsiteY10" fmla="*/ 393184 h 393183"/>
              <a:gd name="connsiteX11" fmla="*/ 1822256 w 2109581"/>
              <a:gd name="connsiteY11" fmla="*/ 340255 h 393183"/>
              <a:gd name="connsiteX12" fmla="*/ 1769327 w 2109581"/>
              <a:gd name="connsiteY12" fmla="*/ 287327 h 393183"/>
              <a:gd name="connsiteX13" fmla="*/ 1716398 w 2109581"/>
              <a:gd name="connsiteY13" fmla="*/ 340255 h 393183"/>
              <a:gd name="connsiteX14" fmla="*/ 1769327 w 2109581"/>
              <a:gd name="connsiteY14" fmla="*/ 393184 h 393183"/>
              <a:gd name="connsiteX15" fmla="*/ 1769327 w 2109581"/>
              <a:gd name="connsiteY15" fmla="*/ 105857 h 393183"/>
              <a:gd name="connsiteX16" fmla="*/ 1822256 w 2109581"/>
              <a:gd name="connsiteY16" fmla="*/ 52929 h 393183"/>
              <a:gd name="connsiteX17" fmla="*/ 1769327 w 2109581"/>
              <a:gd name="connsiteY17" fmla="*/ 0 h 393183"/>
              <a:gd name="connsiteX18" fmla="*/ 1716398 w 2109581"/>
              <a:gd name="connsiteY18" fmla="*/ 52929 h 393183"/>
              <a:gd name="connsiteX19" fmla="*/ 1769327 w 2109581"/>
              <a:gd name="connsiteY19" fmla="*/ 105857 h 393183"/>
              <a:gd name="connsiteX20" fmla="*/ 2056654 w 2109581"/>
              <a:gd name="connsiteY20" fmla="*/ 105857 h 393183"/>
              <a:gd name="connsiteX21" fmla="*/ 2109582 w 2109581"/>
              <a:gd name="connsiteY21" fmla="*/ 52929 h 393183"/>
              <a:gd name="connsiteX22" fmla="*/ 2056654 w 2109581"/>
              <a:gd name="connsiteY22" fmla="*/ 0 h 393183"/>
              <a:gd name="connsiteX23" fmla="*/ 2003725 w 2109581"/>
              <a:gd name="connsiteY23" fmla="*/ 52929 h 393183"/>
              <a:gd name="connsiteX24" fmla="*/ 2056654 w 2109581"/>
              <a:gd name="connsiteY24" fmla="*/ 105857 h 393183"/>
              <a:gd name="connsiteX25" fmla="*/ 2056654 w 2109581"/>
              <a:gd name="connsiteY25" fmla="*/ 393184 h 393183"/>
              <a:gd name="connsiteX26" fmla="*/ 2109582 w 2109581"/>
              <a:gd name="connsiteY26" fmla="*/ 340255 h 393183"/>
              <a:gd name="connsiteX27" fmla="*/ 2056654 w 2109581"/>
              <a:gd name="connsiteY27" fmla="*/ 287327 h 393183"/>
              <a:gd name="connsiteX28" fmla="*/ 2003725 w 2109581"/>
              <a:gd name="connsiteY28" fmla="*/ 340255 h 393183"/>
              <a:gd name="connsiteX29" fmla="*/ 2056654 w 2109581"/>
              <a:gd name="connsiteY29" fmla="*/ 393184 h 393183"/>
              <a:gd name="connsiteX30" fmla="*/ 52929 w 2109581"/>
              <a:gd name="connsiteY30" fmla="*/ 287327 h 393183"/>
              <a:gd name="connsiteX31" fmla="*/ 0 w 2109581"/>
              <a:gd name="connsiteY31" fmla="*/ 340255 h 393183"/>
              <a:gd name="connsiteX32" fmla="*/ 52929 w 2109581"/>
              <a:gd name="connsiteY32" fmla="*/ 393184 h 393183"/>
              <a:gd name="connsiteX33" fmla="*/ 105857 w 2109581"/>
              <a:gd name="connsiteY33" fmla="*/ 340255 h 393183"/>
              <a:gd name="connsiteX34" fmla="*/ 52929 w 2109581"/>
              <a:gd name="connsiteY34" fmla="*/ 287327 h 393183"/>
              <a:gd name="connsiteX35" fmla="*/ 1482000 w 2109581"/>
              <a:gd name="connsiteY35" fmla="*/ 105857 h 393183"/>
              <a:gd name="connsiteX36" fmla="*/ 1534929 w 2109581"/>
              <a:gd name="connsiteY36" fmla="*/ 52929 h 393183"/>
              <a:gd name="connsiteX37" fmla="*/ 1482000 w 2109581"/>
              <a:gd name="connsiteY37" fmla="*/ 0 h 393183"/>
              <a:gd name="connsiteX38" fmla="*/ 1429072 w 2109581"/>
              <a:gd name="connsiteY38" fmla="*/ 52929 h 393183"/>
              <a:gd name="connsiteX39" fmla="*/ 1482000 w 2109581"/>
              <a:gd name="connsiteY39" fmla="*/ 105857 h 393183"/>
              <a:gd name="connsiteX40" fmla="*/ 340255 w 2109581"/>
              <a:gd name="connsiteY40" fmla="*/ 105857 h 393183"/>
              <a:gd name="connsiteX41" fmla="*/ 393184 w 2109581"/>
              <a:gd name="connsiteY41" fmla="*/ 52929 h 393183"/>
              <a:gd name="connsiteX42" fmla="*/ 340255 w 2109581"/>
              <a:gd name="connsiteY42" fmla="*/ 0 h 393183"/>
              <a:gd name="connsiteX43" fmla="*/ 287327 w 2109581"/>
              <a:gd name="connsiteY43" fmla="*/ 52929 h 393183"/>
              <a:gd name="connsiteX44" fmla="*/ 340255 w 2109581"/>
              <a:gd name="connsiteY44" fmla="*/ 105857 h 393183"/>
              <a:gd name="connsiteX45" fmla="*/ 1194674 w 2109581"/>
              <a:gd name="connsiteY45" fmla="*/ 393184 h 393183"/>
              <a:gd name="connsiteX46" fmla="*/ 1247602 w 2109581"/>
              <a:gd name="connsiteY46" fmla="*/ 340255 h 393183"/>
              <a:gd name="connsiteX47" fmla="*/ 1194674 w 2109581"/>
              <a:gd name="connsiteY47" fmla="*/ 287327 h 393183"/>
              <a:gd name="connsiteX48" fmla="*/ 1141745 w 2109581"/>
              <a:gd name="connsiteY48" fmla="*/ 340255 h 393183"/>
              <a:gd name="connsiteX49" fmla="*/ 1194674 w 2109581"/>
              <a:gd name="connsiteY49" fmla="*/ 393184 h 393183"/>
              <a:gd name="connsiteX50" fmla="*/ 52929 w 2109581"/>
              <a:gd name="connsiteY50" fmla="*/ 105857 h 393183"/>
              <a:gd name="connsiteX51" fmla="*/ 105857 w 2109581"/>
              <a:gd name="connsiteY51" fmla="*/ 52929 h 393183"/>
              <a:gd name="connsiteX52" fmla="*/ 52929 w 2109581"/>
              <a:gd name="connsiteY52" fmla="*/ 0 h 393183"/>
              <a:gd name="connsiteX53" fmla="*/ 0 w 2109581"/>
              <a:gd name="connsiteY53" fmla="*/ 52929 h 393183"/>
              <a:gd name="connsiteX54" fmla="*/ 52929 w 2109581"/>
              <a:gd name="connsiteY54" fmla="*/ 105857 h 393183"/>
              <a:gd name="connsiteX55" fmla="*/ 627582 w 2109581"/>
              <a:gd name="connsiteY55" fmla="*/ 393184 h 393183"/>
              <a:gd name="connsiteX56" fmla="*/ 680510 w 2109581"/>
              <a:gd name="connsiteY56" fmla="*/ 340255 h 393183"/>
              <a:gd name="connsiteX57" fmla="*/ 627582 w 2109581"/>
              <a:gd name="connsiteY57" fmla="*/ 287327 h 393183"/>
              <a:gd name="connsiteX58" fmla="*/ 574653 w 2109581"/>
              <a:gd name="connsiteY58" fmla="*/ 340255 h 393183"/>
              <a:gd name="connsiteX59" fmla="*/ 627582 w 2109581"/>
              <a:gd name="connsiteY59" fmla="*/ 393184 h 393183"/>
              <a:gd name="connsiteX60" fmla="*/ 340255 w 2109581"/>
              <a:gd name="connsiteY60" fmla="*/ 393184 h 393183"/>
              <a:gd name="connsiteX61" fmla="*/ 393184 w 2109581"/>
              <a:gd name="connsiteY61" fmla="*/ 340255 h 393183"/>
              <a:gd name="connsiteX62" fmla="*/ 340255 w 2109581"/>
              <a:gd name="connsiteY62" fmla="*/ 287327 h 393183"/>
              <a:gd name="connsiteX63" fmla="*/ 287327 w 2109581"/>
              <a:gd name="connsiteY63" fmla="*/ 340255 h 393183"/>
              <a:gd name="connsiteX64" fmla="*/ 340255 w 2109581"/>
              <a:gd name="connsiteY64" fmla="*/ 393184 h 393183"/>
              <a:gd name="connsiteX65" fmla="*/ 907347 w 2109581"/>
              <a:gd name="connsiteY65" fmla="*/ 105857 h 393183"/>
              <a:gd name="connsiteX66" fmla="*/ 960276 w 2109581"/>
              <a:gd name="connsiteY66" fmla="*/ 52929 h 393183"/>
              <a:gd name="connsiteX67" fmla="*/ 907347 w 2109581"/>
              <a:gd name="connsiteY67" fmla="*/ 0 h 393183"/>
              <a:gd name="connsiteX68" fmla="*/ 854419 w 2109581"/>
              <a:gd name="connsiteY68" fmla="*/ 52929 h 393183"/>
              <a:gd name="connsiteX69" fmla="*/ 907347 w 2109581"/>
              <a:gd name="connsiteY69" fmla="*/ 105857 h 393183"/>
              <a:gd name="connsiteX70" fmla="*/ 907347 w 2109581"/>
              <a:gd name="connsiteY70" fmla="*/ 393184 h 393183"/>
              <a:gd name="connsiteX71" fmla="*/ 960276 w 2109581"/>
              <a:gd name="connsiteY71" fmla="*/ 340255 h 393183"/>
              <a:gd name="connsiteX72" fmla="*/ 907347 w 2109581"/>
              <a:gd name="connsiteY72" fmla="*/ 287327 h 393183"/>
              <a:gd name="connsiteX73" fmla="*/ 854419 w 2109581"/>
              <a:gd name="connsiteY73" fmla="*/ 340255 h 393183"/>
              <a:gd name="connsiteX74" fmla="*/ 907347 w 2109581"/>
              <a:gd name="connsiteY74" fmla="*/ 393184 h 393183"/>
              <a:gd name="connsiteX75" fmla="*/ 627582 w 2109581"/>
              <a:gd name="connsiteY75" fmla="*/ 105857 h 393183"/>
              <a:gd name="connsiteX76" fmla="*/ 680510 w 2109581"/>
              <a:gd name="connsiteY76" fmla="*/ 52929 h 393183"/>
              <a:gd name="connsiteX77" fmla="*/ 627582 w 2109581"/>
              <a:gd name="connsiteY77" fmla="*/ 0 h 393183"/>
              <a:gd name="connsiteX78" fmla="*/ 574653 w 2109581"/>
              <a:gd name="connsiteY78" fmla="*/ 52929 h 393183"/>
              <a:gd name="connsiteX79" fmla="*/ 627582 w 2109581"/>
              <a:gd name="connsiteY79" fmla="*/ 105857 h 393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109581" h="393183">
                <a:moveTo>
                  <a:pt x="1194674" y="105857"/>
                </a:moveTo>
                <a:cubicBezTo>
                  <a:pt x="1224919" y="105857"/>
                  <a:pt x="1247602" y="83173"/>
                  <a:pt x="1247602" y="52929"/>
                </a:cubicBezTo>
                <a:cubicBezTo>
                  <a:pt x="1247602" y="22684"/>
                  <a:pt x="1224919" y="0"/>
                  <a:pt x="1194674" y="0"/>
                </a:cubicBezTo>
                <a:cubicBezTo>
                  <a:pt x="1164429" y="0"/>
                  <a:pt x="1141745" y="22684"/>
                  <a:pt x="1141745" y="52929"/>
                </a:cubicBezTo>
                <a:cubicBezTo>
                  <a:pt x="1141745" y="83173"/>
                  <a:pt x="1164429" y="105857"/>
                  <a:pt x="1194674" y="105857"/>
                </a:cubicBezTo>
                <a:close/>
                <a:moveTo>
                  <a:pt x="1482000" y="393184"/>
                </a:moveTo>
                <a:cubicBezTo>
                  <a:pt x="1512245" y="393184"/>
                  <a:pt x="1534929" y="370500"/>
                  <a:pt x="1534929" y="340255"/>
                </a:cubicBezTo>
                <a:cubicBezTo>
                  <a:pt x="1534929" y="310010"/>
                  <a:pt x="1512245" y="287327"/>
                  <a:pt x="1482000" y="287327"/>
                </a:cubicBezTo>
                <a:cubicBezTo>
                  <a:pt x="1451755" y="287327"/>
                  <a:pt x="1429072" y="310010"/>
                  <a:pt x="1429072" y="340255"/>
                </a:cubicBezTo>
                <a:cubicBezTo>
                  <a:pt x="1429072" y="370500"/>
                  <a:pt x="1451755" y="393184"/>
                  <a:pt x="1482000" y="393184"/>
                </a:cubicBezTo>
                <a:close/>
                <a:moveTo>
                  <a:pt x="1769327" y="393184"/>
                </a:moveTo>
                <a:cubicBezTo>
                  <a:pt x="1799572" y="393184"/>
                  <a:pt x="1822256" y="370500"/>
                  <a:pt x="1822256" y="340255"/>
                </a:cubicBezTo>
                <a:cubicBezTo>
                  <a:pt x="1822256" y="310010"/>
                  <a:pt x="1799572" y="287327"/>
                  <a:pt x="1769327" y="287327"/>
                </a:cubicBezTo>
                <a:cubicBezTo>
                  <a:pt x="1739082" y="287327"/>
                  <a:pt x="1716398" y="310010"/>
                  <a:pt x="1716398" y="340255"/>
                </a:cubicBezTo>
                <a:cubicBezTo>
                  <a:pt x="1716398" y="370500"/>
                  <a:pt x="1739082" y="393184"/>
                  <a:pt x="1769327" y="393184"/>
                </a:cubicBezTo>
                <a:close/>
                <a:moveTo>
                  <a:pt x="1769327" y="105857"/>
                </a:moveTo>
                <a:cubicBezTo>
                  <a:pt x="1799572" y="105857"/>
                  <a:pt x="1822256" y="83173"/>
                  <a:pt x="1822256" y="52929"/>
                </a:cubicBezTo>
                <a:cubicBezTo>
                  <a:pt x="1822256" y="22684"/>
                  <a:pt x="1799572" y="0"/>
                  <a:pt x="1769327" y="0"/>
                </a:cubicBezTo>
                <a:cubicBezTo>
                  <a:pt x="1739082" y="0"/>
                  <a:pt x="1716398" y="22684"/>
                  <a:pt x="1716398" y="52929"/>
                </a:cubicBezTo>
                <a:cubicBezTo>
                  <a:pt x="1716398" y="83173"/>
                  <a:pt x="1739082" y="105857"/>
                  <a:pt x="1769327" y="105857"/>
                </a:cubicBezTo>
                <a:close/>
                <a:moveTo>
                  <a:pt x="2056654" y="105857"/>
                </a:moveTo>
                <a:cubicBezTo>
                  <a:pt x="2086898" y="105857"/>
                  <a:pt x="2109582" y="83173"/>
                  <a:pt x="2109582" y="52929"/>
                </a:cubicBezTo>
                <a:cubicBezTo>
                  <a:pt x="2109582" y="22684"/>
                  <a:pt x="2086898" y="0"/>
                  <a:pt x="2056654" y="0"/>
                </a:cubicBezTo>
                <a:cubicBezTo>
                  <a:pt x="2026409" y="0"/>
                  <a:pt x="2003725" y="22684"/>
                  <a:pt x="2003725" y="52929"/>
                </a:cubicBezTo>
                <a:cubicBezTo>
                  <a:pt x="1996164" y="83173"/>
                  <a:pt x="2026409" y="105857"/>
                  <a:pt x="2056654" y="105857"/>
                </a:cubicBezTo>
                <a:close/>
                <a:moveTo>
                  <a:pt x="2056654" y="393184"/>
                </a:moveTo>
                <a:cubicBezTo>
                  <a:pt x="2086898" y="393184"/>
                  <a:pt x="2109582" y="370500"/>
                  <a:pt x="2109582" y="340255"/>
                </a:cubicBezTo>
                <a:cubicBezTo>
                  <a:pt x="2109582" y="310010"/>
                  <a:pt x="2086898" y="287327"/>
                  <a:pt x="2056654" y="287327"/>
                </a:cubicBezTo>
                <a:cubicBezTo>
                  <a:pt x="2026409" y="287327"/>
                  <a:pt x="2003725" y="310010"/>
                  <a:pt x="2003725" y="340255"/>
                </a:cubicBezTo>
                <a:cubicBezTo>
                  <a:pt x="1996164" y="370500"/>
                  <a:pt x="2026409" y="393184"/>
                  <a:pt x="2056654" y="393184"/>
                </a:cubicBezTo>
                <a:close/>
                <a:moveTo>
                  <a:pt x="52929" y="287327"/>
                </a:moveTo>
                <a:cubicBezTo>
                  <a:pt x="22684" y="287327"/>
                  <a:pt x="0" y="310010"/>
                  <a:pt x="0" y="340255"/>
                </a:cubicBezTo>
                <a:cubicBezTo>
                  <a:pt x="0" y="370500"/>
                  <a:pt x="22684" y="393184"/>
                  <a:pt x="52929" y="393184"/>
                </a:cubicBezTo>
                <a:cubicBezTo>
                  <a:pt x="83173" y="393184"/>
                  <a:pt x="105857" y="370500"/>
                  <a:pt x="105857" y="340255"/>
                </a:cubicBezTo>
                <a:cubicBezTo>
                  <a:pt x="105857" y="310010"/>
                  <a:pt x="83173" y="287327"/>
                  <a:pt x="52929" y="287327"/>
                </a:cubicBezTo>
                <a:close/>
                <a:moveTo>
                  <a:pt x="1482000" y="105857"/>
                </a:moveTo>
                <a:cubicBezTo>
                  <a:pt x="1512245" y="105857"/>
                  <a:pt x="1534929" y="83173"/>
                  <a:pt x="1534929" y="52929"/>
                </a:cubicBezTo>
                <a:cubicBezTo>
                  <a:pt x="1534929" y="22684"/>
                  <a:pt x="1512245" y="0"/>
                  <a:pt x="1482000" y="0"/>
                </a:cubicBezTo>
                <a:cubicBezTo>
                  <a:pt x="1451755" y="0"/>
                  <a:pt x="1429072" y="22684"/>
                  <a:pt x="1429072" y="52929"/>
                </a:cubicBezTo>
                <a:cubicBezTo>
                  <a:pt x="1429072" y="83173"/>
                  <a:pt x="1451755" y="105857"/>
                  <a:pt x="1482000" y="105857"/>
                </a:cubicBezTo>
                <a:close/>
                <a:moveTo>
                  <a:pt x="340255" y="105857"/>
                </a:moveTo>
                <a:cubicBezTo>
                  <a:pt x="370500" y="105857"/>
                  <a:pt x="393184" y="83173"/>
                  <a:pt x="393184" y="52929"/>
                </a:cubicBezTo>
                <a:cubicBezTo>
                  <a:pt x="393184" y="22684"/>
                  <a:pt x="370500" y="0"/>
                  <a:pt x="340255" y="0"/>
                </a:cubicBezTo>
                <a:cubicBezTo>
                  <a:pt x="310010" y="0"/>
                  <a:pt x="287327" y="22684"/>
                  <a:pt x="287327" y="52929"/>
                </a:cubicBezTo>
                <a:cubicBezTo>
                  <a:pt x="287327" y="83173"/>
                  <a:pt x="310010" y="105857"/>
                  <a:pt x="340255" y="105857"/>
                </a:cubicBezTo>
                <a:close/>
                <a:moveTo>
                  <a:pt x="1194674" y="393184"/>
                </a:moveTo>
                <a:cubicBezTo>
                  <a:pt x="1224919" y="393184"/>
                  <a:pt x="1247602" y="370500"/>
                  <a:pt x="1247602" y="340255"/>
                </a:cubicBezTo>
                <a:cubicBezTo>
                  <a:pt x="1247602" y="310010"/>
                  <a:pt x="1224919" y="287327"/>
                  <a:pt x="1194674" y="287327"/>
                </a:cubicBezTo>
                <a:cubicBezTo>
                  <a:pt x="1164429" y="287327"/>
                  <a:pt x="1141745" y="310010"/>
                  <a:pt x="1141745" y="340255"/>
                </a:cubicBezTo>
                <a:cubicBezTo>
                  <a:pt x="1141745" y="370500"/>
                  <a:pt x="1164429" y="393184"/>
                  <a:pt x="1194674" y="393184"/>
                </a:cubicBezTo>
                <a:close/>
                <a:moveTo>
                  <a:pt x="52929" y="105857"/>
                </a:moveTo>
                <a:cubicBezTo>
                  <a:pt x="83173" y="105857"/>
                  <a:pt x="105857" y="83173"/>
                  <a:pt x="105857" y="52929"/>
                </a:cubicBezTo>
                <a:cubicBezTo>
                  <a:pt x="105857" y="22684"/>
                  <a:pt x="83173" y="0"/>
                  <a:pt x="52929" y="0"/>
                </a:cubicBezTo>
                <a:cubicBezTo>
                  <a:pt x="22684" y="0"/>
                  <a:pt x="0" y="22684"/>
                  <a:pt x="0" y="52929"/>
                </a:cubicBezTo>
                <a:cubicBezTo>
                  <a:pt x="0" y="83173"/>
                  <a:pt x="22684" y="105857"/>
                  <a:pt x="52929" y="105857"/>
                </a:cubicBezTo>
                <a:close/>
                <a:moveTo>
                  <a:pt x="627582" y="393184"/>
                </a:moveTo>
                <a:cubicBezTo>
                  <a:pt x="657827" y="393184"/>
                  <a:pt x="680510" y="370500"/>
                  <a:pt x="680510" y="340255"/>
                </a:cubicBezTo>
                <a:cubicBezTo>
                  <a:pt x="680510" y="310010"/>
                  <a:pt x="657827" y="287327"/>
                  <a:pt x="627582" y="287327"/>
                </a:cubicBezTo>
                <a:cubicBezTo>
                  <a:pt x="597337" y="287327"/>
                  <a:pt x="574653" y="310010"/>
                  <a:pt x="574653" y="340255"/>
                </a:cubicBezTo>
                <a:cubicBezTo>
                  <a:pt x="574653" y="370500"/>
                  <a:pt x="597337" y="393184"/>
                  <a:pt x="627582" y="393184"/>
                </a:cubicBezTo>
                <a:close/>
                <a:moveTo>
                  <a:pt x="340255" y="393184"/>
                </a:moveTo>
                <a:cubicBezTo>
                  <a:pt x="370500" y="393184"/>
                  <a:pt x="393184" y="370500"/>
                  <a:pt x="393184" y="340255"/>
                </a:cubicBezTo>
                <a:cubicBezTo>
                  <a:pt x="393184" y="310010"/>
                  <a:pt x="370500" y="287327"/>
                  <a:pt x="340255" y="287327"/>
                </a:cubicBezTo>
                <a:cubicBezTo>
                  <a:pt x="310010" y="287327"/>
                  <a:pt x="287327" y="310010"/>
                  <a:pt x="287327" y="340255"/>
                </a:cubicBezTo>
                <a:cubicBezTo>
                  <a:pt x="287327" y="370500"/>
                  <a:pt x="310010" y="393184"/>
                  <a:pt x="340255" y="393184"/>
                </a:cubicBezTo>
                <a:close/>
                <a:moveTo>
                  <a:pt x="907347" y="105857"/>
                </a:moveTo>
                <a:cubicBezTo>
                  <a:pt x="937592" y="105857"/>
                  <a:pt x="960276" y="83173"/>
                  <a:pt x="960276" y="52929"/>
                </a:cubicBezTo>
                <a:cubicBezTo>
                  <a:pt x="960276" y="22684"/>
                  <a:pt x="937592" y="0"/>
                  <a:pt x="907347" y="0"/>
                </a:cubicBezTo>
                <a:cubicBezTo>
                  <a:pt x="877102" y="0"/>
                  <a:pt x="854419" y="22684"/>
                  <a:pt x="854419" y="52929"/>
                </a:cubicBezTo>
                <a:cubicBezTo>
                  <a:pt x="854419" y="83173"/>
                  <a:pt x="884663" y="105857"/>
                  <a:pt x="907347" y="105857"/>
                </a:cubicBezTo>
                <a:close/>
                <a:moveTo>
                  <a:pt x="907347" y="393184"/>
                </a:moveTo>
                <a:cubicBezTo>
                  <a:pt x="937592" y="393184"/>
                  <a:pt x="960276" y="370500"/>
                  <a:pt x="960276" y="340255"/>
                </a:cubicBezTo>
                <a:cubicBezTo>
                  <a:pt x="960276" y="310010"/>
                  <a:pt x="937592" y="287327"/>
                  <a:pt x="907347" y="287327"/>
                </a:cubicBezTo>
                <a:cubicBezTo>
                  <a:pt x="877102" y="287327"/>
                  <a:pt x="854419" y="310010"/>
                  <a:pt x="854419" y="340255"/>
                </a:cubicBezTo>
                <a:cubicBezTo>
                  <a:pt x="854419" y="370500"/>
                  <a:pt x="884663" y="393184"/>
                  <a:pt x="907347" y="393184"/>
                </a:cubicBezTo>
                <a:close/>
                <a:moveTo>
                  <a:pt x="627582" y="105857"/>
                </a:moveTo>
                <a:cubicBezTo>
                  <a:pt x="657827" y="105857"/>
                  <a:pt x="680510" y="83173"/>
                  <a:pt x="680510" y="52929"/>
                </a:cubicBezTo>
                <a:cubicBezTo>
                  <a:pt x="680510" y="22684"/>
                  <a:pt x="657827" y="0"/>
                  <a:pt x="627582" y="0"/>
                </a:cubicBezTo>
                <a:cubicBezTo>
                  <a:pt x="597337" y="0"/>
                  <a:pt x="574653" y="22684"/>
                  <a:pt x="574653" y="52929"/>
                </a:cubicBezTo>
                <a:cubicBezTo>
                  <a:pt x="574653" y="83173"/>
                  <a:pt x="597337" y="105857"/>
                  <a:pt x="627582" y="105857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4319A2C3-EEA3-4185-8ABE-985156301C8B}"/>
              </a:ext>
            </a:extLst>
          </p:cNvPr>
          <p:cNvSpPr/>
          <p:nvPr/>
        </p:nvSpPr>
        <p:spPr>
          <a:xfrm>
            <a:off x="1201409" y="7201694"/>
            <a:ext cx="400050" cy="400050"/>
          </a:xfrm>
          <a:prstGeom prst="plus">
            <a:avLst>
              <a:gd name="adj" fmla="val 380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ross 33">
            <a:extLst>
              <a:ext uri="{FF2B5EF4-FFF2-40B4-BE49-F238E27FC236}">
                <a16:creationId xmlns:a16="http://schemas.microsoft.com/office/drawing/2014/main" id="{724B8F5E-E00D-40C7-B040-E7CC579B8B79}"/>
              </a:ext>
            </a:extLst>
          </p:cNvPr>
          <p:cNvSpPr/>
          <p:nvPr/>
        </p:nvSpPr>
        <p:spPr>
          <a:xfrm rot="2700000">
            <a:off x="7732300" y="661584"/>
            <a:ext cx="200025" cy="200025"/>
          </a:xfrm>
          <a:prstGeom prst="plus">
            <a:avLst>
              <a:gd name="adj" fmla="val 38043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ross 34">
            <a:extLst>
              <a:ext uri="{FF2B5EF4-FFF2-40B4-BE49-F238E27FC236}">
                <a16:creationId xmlns:a16="http://schemas.microsoft.com/office/drawing/2014/main" id="{89A59AF9-80FF-4F39-820A-1227E822E074}"/>
              </a:ext>
            </a:extLst>
          </p:cNvPr>
          <p:cNvSpPr/>
          <p:nvPr/>
        </p:nvSpPr>
        <p:spPr>
          <a:xfrm rot="2700000">
            <a:off x="2908760" y="648537"/>
            <a:ext cx="200025" cy="200025"/>
          </a:xfrm>
          <a:prstGeom prst="plus">
            <a:avLst>
              <a:gd name="adj" fmla="val 380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44E37B1-7A5C-4F76-B5BB-B05503CBC30E}"/>
              </a:ext>
            </a:extLst>
          </p:cNvPr>
          <p:cNvSpPr/>
          <p:nvPr/>
        </p:nvSpPr>
        <p:spPr>
          <a:xfrm>
            <a:off x="538462" y="4032189"/>
            <a:ext cx="51003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Lorem ipsum dolor sit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</a:t>
            </a:r>
          </a:p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magna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6FFC5A5-5138-4965-92DE-177EFF0731BA}"/>
              </a:ext>
            </a:extLst>
          </p:cNvPr>
          <p:cNvGrpSpPr/>
          <p:nvPr/>
        </p:nvGrpSpPr>
        <p:grpSpPr>
          <a:xfrm>
            <a:off x="559420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38" name="Graphic 28">
              <a:extLst>
                <a:ext uri="{FF2B5EF4-FFF2-40B4-BE49-F238E27FC236}">
                  <a16:creationId xmlns:a16="http://schemas.microsoft.com/office/drawing/2014/main" id="{A055CBE3-D7FE-4E83-BB76-13E89E2112AB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D715EE4-B1EC-4079-9267-0C8764BD69FB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9FB782D7-361A-46EE-A3D9-241E5EEF6CE4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9" name="Graphic 29">
              <a:extLst>
                <a:ext uri="{FF2B5EF4-FFF2-40B4-BE49-F238E27FC236}">
                  <a16:creationId xmlns:a16="http://schemas.microsoft.com/office/drawing/2014/main" id="{77DD5DF6-AD2B-4172-8BDB-3E55AB0B2F9E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0102AE71-A036-4E8A-8855-565648FF3268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F40FE038-6623-4FFF-A1B6-1FC7BEDD2A18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40" name="Graphic 27">
              <a:extLst>
                <a:ext uri="{FF2B5EF4-FFF2-40B4-BE49-F238E27FC236}">
                  <a16:creationId xmlns:a16="http://schemas.microsoft.com/office/drawing/2014/main" id="{35D36DD4-A2B8-4039-BB64-1B7F39680CD3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88263E01-422E-47CF-B872-7668C0EB3D20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42" name="Graphic 27">
                <a:extLst>
                  <a:ext uri="{FF2B5EF4-FFF2-40B4-BE49-F238E27FC236}">
                    <a16:creationId xmlns:a16="http://schemas.microsoft.com/office/drawing/2014/main" id="{68D2AF79-C4D8-4786-A870-7850FCFD9D6D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F506045E-A76D-4357-8057-AA213FC0D848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034C42DE-2FE0-47FC-9CDC-0767CCA51AC0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0F1B6FF1-FA39-4F38-A7EB-2D2F3462DF19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62217DF3-F522-4B97-BA70-EDDC190B7576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83386A2F-0B51-4B93-A01C-D9A805240C4F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52" name="Graphic 53" descr="Arrow Slight curve">
            <a:extLst>
              <a:ext uri="{FF2B5EF4-FFF2-40B4-BE49-F238E27FC236}">
                <a16:creationId xmlns:a16="http://schemas.microsoft.com/office/drawing/2014/main" id="{8997BE34-8AC8-4B0A-99F5-8A347D21C16E}"/>
              </a:ext>
            </a:extLst>
          </p:cNvPr>
          <p:cNvSpPr/>
          <p:nvPr/>
        </p:nvSpPr>
        <p:spPr>
          <a:xfrm>
            <a:off x="9114187" y="11933660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accent2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A0E577D-A9FC-4F96-BA52-25EBB1689ACE}"/>
              </a:ext>
            </a:extLst>
          </p:cNvPr>
          <p:cNvGrpSpPr/>
          <p:nvPr/>
        </p:nvGrpSpPr>
        <p:grpSpPr>
          <a:xfrm>
            <a:off x="4200475" y="11928416"/>
            <a:ext cx="1886050" cy="541546"/>
            <a:chOff x="4200474" y="11928416"/>
            <a:chExt cx="1886050" cy="541546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9A69DBA8-9DA1-4697-9661-AB5B72FE39FD}"/>
                </a:ext>
              </a:extLst>
            </p:cNvPr>
            <p:cNvGrpSpPr/>
            <p:nvPr/>
          </p:nvGrpSpPr>
          <p:grpSpPr>
            <a:xfrm>
              <a:off x="4200474" y="11928416"/>
              <a:ext cx="1886050" cy="541546"/>
              <a:chOff x="2486818" y="5355994"/>
              <a:chExt cx="1309657" cy="376045"/>
            </a:xfrm>
            <a:effectLst>
              <a:outerShdw blurRad="38100" dist="38100" dir="5400000" sx="99000" sy="99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9604B958-8F89-49A0-89AE-BCF68F492CBA}"/>
                  </a:ext>
                </a:extLst>
              </p:cNvPr>
              <p:cNvSpPr/>
              <p:nvPr/>
            </p:nvSpPr>
            <p:spPr>
              <a:xfrm>
                <a:off x="2486818" y="5355994"/>
                <a:ext cx="1309657" cy="37604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C3DDD29F-3AA5-4AD7-946E-52CD2E42CFBD}"/>
                  </a:ext>
                </a:extLst>
              </p:cNvPr>
              <p:cNvSpPr/>
              <p:nvPr/>
            </p:nvSpPr>
            <p:spPr>
              <a:xfrm>
                <a:off x="2534642" y="5390234"/>
                <a:ext cx="1214008" cy="307564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6D8F686-5A81-47F7-B1EF-A81ED09042B0}"/>
                </a:ext>
              </a:extLst>
            </p:cNvPr>
            <p:cNvSpPr txBox="1"/>
            <p:nvPr/>
          </p:nvSpPr>
          <p:spPr>
            <a:xfrm>
              <a:off x="4214097" y="12021528"/>
              <a:ext cx="18588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n w="19050">
                    <a:noFill/>
                  </a:ln>
                  <a:solidFill>
                    <a:schemeClr val="accent2"/>
                  </a:solidFill>
                  <a:effectLst>
                    <a:outerShdw blurRad="76200" dist="38100" dir="5400000" sx="101000" sy="101000" algn="t" rotWithShape="0">
                      <a:prstClr val="black">
                        <a:alpha val="30000"/>
                      </a:prstClr>
                    </a:outerShdw>
                  </a:effectLst>
                  <a:latin typeface="Montserrat Black" panose="00000A00000000000000" pitchFamily="2" charset="0"/>
                </a:rPr>
                <a:t>ORDER NOW</a:t>
              </a:r>
            </a:p>
          </p:txBody>
        </p:sp>
      </p:grpSp>
      <p:sp>
        <p:nvSpPr>
          <p:cNvPr id="58" name="Oval 57">
            <a:extLst>
              <a:ext uri="{FF2B5EF4-FFF2-40B4-BE49-F238E27FC236}">
                <a16:creationId xmlns:a16="http://schemas.microsoft.com/office/drawing/2014/main" id="{AAAC2195-2D67-4B46-BFDF-507F6217BCA2}"/>
              </a:ext>
            </a:extLst>
          </p:cNvPr>
          <p:cNvSpPr/>
          <p:nvPr/>
        </p:nvSpPr>
        <p:spPr>
          <a:xfrm>
            <a:off x="886000" y="8380786"/>
            <a:ext cx="2712654" cy="2711590"/>
          </a:xfrm>
          <a:prstGeom prst="ellipse">
            <a:avLst/>
          </a:prstGeom>
          <a:solidFill>
            <a:srgbClr val="FFC000"/>
          </a:solidFill>
          <a:ln w="101600" cap="flat">
            <a:solidFill>
              <a:schemeClr val="bg1"/>
            </a:solidFill>
            <a:prstDash val="solid"/>
            <a:miter/>
          </a:ln>
          <a:effectLst>
            <a:outerShdw blurRad="88900" sx="103000" sy="103000" algn="ctr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B4667C9-4411-4541-93C5-92140BE4257A}"/>
              </a:ext>
            </a:extLst>
          </p:cNvPr>
          <p:cNvSpPr txBox="1"/>
          <p:nvPr/>
        </p:nvSpPr>
        <p:spPr>
          <a:xfrm>
            <a:off x="1359085" y="8813345"/>
            <a:ext cx="1729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UP TO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A14F2AD-807C-4D54-B14C-208E9EBC5726}"/>
              </a:ext>
            </a:extLst>
          </p:cNvPr>
          <p:cNvSpPr txBox="1"/>
          <p:nvPr/>
        </p:nvSpPr>
        <p:spPr>
          <a:xfrm>
            <a:off x="879838" y="9117190"/>
            <a:ext cx="2688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50%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F9DE541-A2EE-4F9E-B1F7-DB4F249193B2}"/>
              </a:ext>
            </a:extLst>
          </p:cNvPr>
          <p:cNvSpPr txBox="1"/>
          <p:nvPr/>
        </p:nvSpPr>
        <p:spPr>
          <a:xfrm>
            <a:off x="1728454" y="10130278"/>
            <a:ext cx="991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OFF</a:t>
            </a:r>
          </a:p>
        </p:txBody>
      </p:sp>
    </p:spTree>
    <p:extLst>
      <p:ext uri="{BB962C8B-B14F-4D97-AF65-F5344CB8AC3E}">
        <p14:creationId xmlns:p14="http://schemas.microsoft.com/office/powerpoint/2010/main" val="395210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4" dur="2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4" dur="2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3" grpId="2" animBg="1"/>
      <p:bldP spid="33" grpId="3" animBg="1"/>
      <p:bldP spid="33" grpId="4" animBg="1"/>
      <p:bldP spid="34" grpId="0" animBg="1"/>
      <p:bldP spid="34" grpId="1" animBg="1"/>
      <p:bldP spid="34" grpId="2" animBg="1"/>
      <p:bldP spid="34" grpId="3" animBg="1"/>
      <p:bldP spid="34" grpId="4" animBg="1"/>
      <p:bldP spid="35" grpId="0" animBg="1"/>
      <p:bldP spid="35" grpId="1" animBg="1"/>
      <p:bldP spid="35" grpId="2" animBg="1"/>
      <p:bldP spid="35" grpId="3" animBg="1"/>
      <p:bldP spid="35" grpId="4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ICTURE">
            <a:extLst>
              <a:ext uri="{FF2B5EF4-FFF2-40B4-BE49-F238E27FC236}">
                <a16:creationId xmlns:a16="http://schemas.microsoft.com/office/drawing/2014/main" id="{70A02087-D1EA-44CE-8E5B-C5C77C25F68D}"/>
              </a:ext>
            </a:extLst>
          </p:cNvPr>
          <p:cNvSpPr/>
          <p:nvPr/>
        </p:nvSpPr>
        <p:spPr>
          <a:xfrm flipH="1">
            <a:off x="-66908" y="-71757"/>
            <a:ext cx="9377550" cy="10764920"/>
          </a:xfrm>
          <a:prstGeom prst="rect">
            <a:avLst/>
          </a:prstGeom>
          <a:blipFill>
            <a:blip r:embed="rId2"/>
            <a:srcRect/>
            <a:stretch>
              <a:fillRect l="-1" t="-17023" r="-32692" b="-3709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dern Love" panose="04090805081005020601" pitchFamily="82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9626A4D-8C44-43EE-B4E6-8F3BB06179ED}"/>
              </a:ext>
            </a:extLst>
          </p:cNvPr>
          <p:cNvSpPr/>
          <p:nvPr/>
        </p:nvSpPr>
        <p:spPr>
          <a:xfrm>
            <a:off x="-952" y="0"/>
            <a:ext cx="10287000" cy="12858750"/>
          </a:xfrm>
          <a:custGeom>
            <a:avLst/>
            <a:gdLst>
              <a:gd name="connsiteX0" fmla="*/ 8879205 w 10287000"/>
              <a:gd name="connsiteY0" fmla="*/ 0 h 10287000"/>
              <a:gd name="connsiteX1" fmla="*/ 6083618 w 10287000"/>
              <a:gd name="connsiteY1" fmla="*/ 2543175 h 10287000"/>
              <a:gd name="connsiteX2" fmla="*/ 4138613 w 10287000"/>
              <a:gd name="connsiteY2" fmla="*/ 6384608 h 10287000"/>
              <a:gd name="connsiteX3" fmla="*/ 1585913 w 10287000"/>
              <a:gd name="connsiteY3" fmla="*/ 7770495 h 10287000"/>
              <a:gd name="connsiteX4" fmla="*/ 0 w 10287000"/>
              <a:gd name="connsiteY4" fmla="*/ 7832408 h 10287000"/>
              <a:gd name="connsiteX5" fmla="*/ 0 w 10287000"/>
              <a:gd name="connsiteY5" fmla="*/ 10287000 h 10287000"/>
              <a:gd name="connsiteX6" fmla="*/ 10287000 w 10287000"/>
              <a:gd name="connsiteY6" fmla="*/ 10287000 h 10287000"/>
              <a:gd name="connsiteX7" fmla="*/ 10287000 w 10287000"/>
              <a:gd name="connsiteY7" fmla="*/ 0 h 10287000"/>
              <a:gd name="connsiteX8" fmla="*/ 8879205 w 10287000"/>
              <a:gd name="connsiteY8" fmla="*/ 0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87000" h="10287000">
                <a:moveTo>
                  <a:pt x="8879205" y="0"/>
                </a:moveTo>
                <a:cubicBezTo>
                  <a:pt x="8929688" y="2428875"/>
                  <a:pt x="7404735" y="1478280"/>
                  <a:pt x="6083618" y="2543175"/>
                </a:cubicBezTo>
                <a:cubicBezTo>
                  <a:pt x="4576763" y="3758565"/>
                  <a:pt x="5767388" y="6068378"/>
                  <a:pt x="4138613" y="6384608"/>
                </a:cubicBezTo>
                <a:cubicBezTo>
                  <a:pt x="2509838" y="6700838"/>
                  <a:pt x="2436495" y="6968490"/>
                  <a:pt x="1585913" y="7770495"/>
                </a:cubicBezTo>
                <a:cubicBezTo>
                  <a:pt x="1120140" y="8209598"/>
                  <a:pt x="595313" y="8123873"/>
                  <a:pt x="0" y="7832408"/>
                </a:cubicBez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lnTo>
                  <a:pt x="8879205" y="0"/>
                </a:lnTo>
                <a:close/>
              </a:path>
            </a:pathLst>
          </a:custGeom>
          <a:solidFill>
            <a:schemeClr val="accent4">
              <a:lumMod val="50000"/>
              <a:alpha val="65000"/>
            </a:schemeClr>
          </a:solidFill>
          <a:ln w="9525" cap="flat">
            <a:noFill/>
            <a:prstDash val="solid"/>
            <a:miter/>
          </a:ln>
          <a:effectLst>
            <a:outerShdw blurRad="215900" dist="38100" dir="13500000" sx="101000" sy="101000" algn="b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4944216-4E64-418B-AF53-FC78AF85FD9B}"/>
              </a:ext>
            </a:extLst>
          </p:cNvPr>
          <p:cNvSpPr/>
          <p:nvPr/>
        </p:nvSpPr>
        <p:spPr>
          <a:xfrm>
            <a:off x="-952" y="0"/>
            <a:ext cx="10287000" cy="12858750"/>
          </a:xfrm>
          <a:custGeom>
            <a:avLst/>
            <a:gdLst>
              <a:gd name="connsiteX0" fmla="*/ 9044940 w 10287000"/>
              <a:gd name="connsiteY0" fmla="*/ 0 h 10287000"/>
              <a:gd name="connsiteX1" fmla="*/ 6253163 w 10287000"/>
              <a:gd name="connsiteY1" fmla="*/ 2665095 h 10287000"/>
              <a:gd name="connsiteX2" fmla="*/ 4308158 w 10287000"/>
              <a:gd name="connsiteY2" fmla="*/ 6506528 h 10287000"/>
              <a:gd name="connsiteX3" fmla="*/ 1755458 w 10287000"/>
              <a:gd name="connsiteY3" fmla="*/ 7892415 h 10287000"/>
              <a:gd name="connsiteX4" fmla="*/ 0 w 10287000"/>
              <a:gd name="connsiteY4" fmla="*/ 7866698 h 10287000"/>
              <a:gd name="connsiteX5" fmla="*/ 0 w 10287000"/>
              <a:gd name="connsiteY5" fmla="*/ 10287000 h 10287000"/>
              <a:gd name="connsiteX6" fmla="*/ 10287000 w 10287000"/>
              <a:gd name="connsiteY6" fmla="*/ 10287000 h 10287000"/>
              <a:gd name="connsiteX7" fmla="*/ 10287000 w 10287000"/>
              <a:gd name="connsiteY7" fmla="*/ 0 h 10287000"/>
              <a:gd name="connsiteX8" fmla="*/ 9044940 w 10287000"/>
              <a:gd name="connsiteY8" fmla="*/ 0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87000" h="10287000">
                <a:moveTo>
                  <a:pt x="9044940" y="0"/>
                </a:moveTo>
                <a:cubicBezTo>
                  <a:pt x="9149715" y="2582228"/>
                  <a:pt x="7595235" y="1583055"/>
                  <a:pt x="6253163" y="2665095"/>
                </a:cubicBezTo>
                <a:cubicBezTo>
                  <a:pt x="4746308" y="3880485"/>
                  <a:pt x="5936933" y="6190298"/>
                  <a:pt x="4308158" y="6506528"/>
                </a:cubicBezTo>
                <a:cubicBezTo>
                  <a:pt x="2679383" y="6822758"/>
                  <a:pt x="2606040" y="7090410"/>
                  <a:pt x="1755458" y="7892415"/>
                </a:cubicBezTo>
                <a:cubicBezTo>
                  <a:pt x="1245870" y="8373428"/>
                  <a:pt x="665798" y="8224838"/>
                  <a:pt x="0" y="7866698"/>
                </a:cubicBez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lnTo>
                  <a:pt x="904494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9525" cap="flat">
            <a:noFill/>
            <a:prstDash val="solid"/>
            <a:miter/>
          </a:ln>
          <a:effectLst>
            <a:outerShdw blurRad="215900" dist="38100" dir="13500000" sx="101000" sy="101000" algn="b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AAD9858-D25B-4304-8070-00572604DC9D}"/>
              </a:ext>
            </a:extLst>
          </p:cNvPr>
          <p:cNvGrpSpPr/>
          <p:nvPr/>
        </p:nvGrpSpPr>
        <p:grpSpPr>
          <a:xfrm rot="8100000">
            <a:off x="2098602" y="6445030"/>
            <a:ext cx="15521778" cy="7475849"/>
            <a:chOff x="455874" y="-1417865"/>
            <a:chExt cx="9840833" cy="4739701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120889F-D8A3-4344-A6FE-6D7852EF3103}"/>
                </a:ext>
              </a:extLst>
            </p:cNvPr>
            <p:cNvSpPr/>
            <p:nvPr/>
          </p:nvSpPr>
          <p:spPr>
            <a:xfrm>
              <a:off x="455874" y="-1417865"/>
              <a:ext cx="9717969" cy="4739701"/>
            </a:xfrm>
            <a:custGeom>
              <a:avLst/>
              <a:gdLst>
                <a:gd name="connsiteX0" fmla="*/ 661827 w 8745551"/>
                <a:gd name="connsiteY0" fmla="*/ 658776 h 3089546"/>
                <a:gd name="connsiteX1" fmla="*/ 352618 w 8745551"/>
                <a:gd name="connsiteY1" fmla="*/ 1422820 h 3089546"/>
                <a:gd name="connsiteX2" fmla="*/ 899884 w 8745551"/>
                <a:gd name="connsiteY2" fmla="*/ 1966096 h 3089546"/>
                <a:gd name="connsiteX3" fmla="*/ 2325568 w 8745551"/>
                <a:gd name="connsiteY3" fmla="*/ 2441546 h 3089546"/>
                <a:gd name="connsiteX4" fmla="*/ 4022557 w 8745551"/>
                <a:gd name="connsiteY4" fmla="*/ 2505382 h 3089546"/>
                <a:gd name="connsiteX5" fmla="*/ 5974228 w 8745551"/>
                <a:gd name="connsiteY5" fmla="*/ 2505382 h 3089546"/>
                <a:gd name="connsiteX6" fmla="*/ 7824159 w 8745551"/>
                <a:gd name="connsiteY6" fmla="*/ 2152951 h 3089546"/>
                <a:gd name="connsiteX7" fmla="*/ 8689942 w 8745551"/>
                <a:gd name="connsiteY7" fmla="*/ 1236630 h 3089546"/>
                <a:gd name="connsiteX8" fmla="*/ 6925127 w 8745551"/>
                <a:gd name="connsiteY8" fmla="*/ 31714 h 3089546"/>
                <a:gd name="connsiteX9" fmla="*/ 3530483 w 8745551"/>
                <a:gd name="connsiteY9" fmla="*/ 778469 h 3089546"/>
                <a:gd name="connsiteX10" fmla="*/ 2206539 w 8745551"/>
                <a:gd name="connsiteY10" fmla="*/ 658776 h 3089546"/>
                <a:gd name="connsiteX11" fmla="*/ 661827 w 8745551"/>
                <a:gd name="connsiteY11" fmla="*/ 658776 h 3089546"/>
                <a:gd name="connsiteX0" fmla="*/ 661827 w 8745551"/>
                <a:gd name="connsiteY0" fmla="*/ 1016193 h 3446963"/>
                <a:gd name="connsiteX1" fmla="*/ 352618 w 8745551"/>
                <a:gd name="connsiteY1" fmla="*/ 1780237 h 3446963"/>
                <a:gd name="connsiteX2" fmla="*/ 899884 w 8745551"/>
                <a:gd name="connsiteY2" fmla="*/ 2323513 h 3446963"/>
                <a:gd name="connsiteX3" fmla="*/ 2325568 w 8745551"/>
                <a:gd name="connsiteY3" fmla="*/ 2798963 h 3446963"/>
                <a:gd name="connsiteX4" fmla="*/ 4022557 w 8745551"/>
                <a:gd name="connsiteY4" fmla="*/ 2862799 h 3446963"/>
                <a:gd name="connsiteX5" fmla="*/ 5974228 w 8745551"/>
                <a:gd name="connsiteY5" fmla="*/ 2862799 h 3446963"/>
                <a:gd name="connsiteX6" fmla="*/ 7824159 w 8745551"/>
                <a:gd name="connsiteY6" fmla="*/ 2510368 h 3446963"/>
                <a:gd name="connsiteX7" fmla="*/ 8689942 w 8745551"/>
                <a:gd name="connsiteY7" fmla="*/ 1594047 h 3446963"/>
                <a:gd name="connsiteX8" fmla="*/ 6925127 w 8745551"/>
                <a:gd name="connsiteY8" fmla="*/ 389131 h 3446963"/>
                <a:gd name="connsiteX9" fmla="*/ 3322239 w 8745551"/>
                <a:gd name="connsiteY9" fmla="*/ 2109 h 3446963"/>
                <a:gd name="connsiteX10" fmla="*/ 2206539 w 8745551"/>
                <a:gd name="connsiteY10" fmla="*/ 1016193 h 3446963"/>
                <a:gd name="connsiteX11" fmla="*/ 661827 w 8745551"/>
                <a:gd name="connsiteY11" fmla="*/ 1016193 h 3446963"/>
                <a:gd name="connsiteX0" fmla="*/ 661827 w 8745551"/>
                <a:gd name="connsiteY0" fmla="*/ 1213196 h 3643966"/>
                <a:gd name="connsiteX1" fmla="*/ 352618 w 8745551"/>
                <a:gd name="connsiteY1" fmla="*/ 1977240 h 3643966"/>
                <a:gd name="connsiteX2" fmla="*/ 899884 w 8745551"/>
                <a:gd name="connsiteY2" fmla="*/ 2520516 h 3643966"/>
                <a:gd name="connsiteX3" fmla="*/ 2325568 w 8745551"/>
                <a:gd name="connsiteY3" fmla="*/ 2995966 h 3643966"/>
                <a:gd name="connsiteX4" fmla="*/ 4022557 w 8745551"/>
                <a:gd name="connsiteY4" fmla="*/ 3059802 h 3643966"/>
                <a:gd name="connsiteX5" fmla="*/ 5974228 w 8745551"/>
                <a:gd name="connsiteY5" fmla="*/ 3059802 h 3643966"/>
                <a:gd name="connsiteX6" fmla="*/ 7824159 w 8745551"/>
                <a:gd name="connsiteY6" fmla="*/ 2707371 h 3643966"/>
                <a:gd name="connsiteX7" fmla="*/ 8689942 w 8745551"/>
                <a:gd name="connsiteY7" fmla="*/ 1791050 h 3643966"/>
                <a:gd name="connsiteX8" fmla="*/ 6925127 w 8745551"/>
                <a:gd name="connsiteY8" fmla="*/ 586134 h 3643966"/>
                <a:gd name="connsiteX9" fmla="*/ 3322239 w 8745551"/>
                <a:gd name="connsiteY9" fmla="*/ 199112 h 3643966"/>
                <a:gd name="connsiteX10" fmla="*/ 1836326 w 8745551"/>
                <a:gd name="connsiteY10" fmla="*/ 56280 h 3643966"/>
                <a:gd name="connsiteX11" fmla="*/ 661827 w 8745551"/>
                <a:gd name="connsiteY11" fmla="*/ 1213196 h 3643966"/>
                <a:gd name="connsiteX0" fmla="*/ 310227 w 8972408"/>
                <a:gd name="connsiteY0" fmla="*/ 377523 h 3594995"/>
                <a:gd name="connsiteX1" fmla="*/ 579475 w 8972408"/>
                <a:gd name="connsiteY1" fmla="*/ 1928269 h 3594995"/>
                <a:gd name="connsiteX2" fmla="*/ 1126741 w 8972408"/>
                <a:gd name="connsiteY2" fmla="*/ 2471545 h 3594995"/>
                <a:gd name="connsiteX3" fmla="*/ 2552425 w 8972408"/>
                <a:gd name="connsiteY3" fmla="*/ 2946995 h 3594995"/>
                <a:gd name="connsiteX4" fmla="*/ 4249414 w 8972408"/>
                <a:gd name="connsiteY4" fmla="*/ 3010831 h 3594995"/>
                <a:gd name="connsiteX5" fmla="*/ 6201085 w 8972408"/>
                <a:gd name="connsiteY5" fmla="*/ 3010831 h 3594995"/>
                <a:gd name="connsiteX6" fmla="*/ 8051016 w 8972408"/>
                <a:gd name="connsiteY6" fmla="*/ 2658400 h 3594995"/>
                <a:gd name="connsiteX7" fmla="*/ 8916799 w 8972408"/>
                <a:gd name="connsiteY7" fmla="*/ 1742079 h 3594995"/>
                <a:gd name="connsiteX8" fmla="*/ 7151984 w 8972408"/>
                <a:gd name="connsiteY8" fmla="*/ 537163 h 3594995"/>
                <a:gd name="connsiteX9" fmla="*/ 3549096 w 8972408"/>
                <a:gd name="connsiteY9" fmla="*/ 150141 h 3594995"/>
                <a:gd name="connsiteX10" fmla="*/ 2063183 w 8972408"/>
                <a:gd name="connsiteY10" fmla="*/ 7309 h 3594995"/>
                <a:gd name="connsiteX11" fmla="*/ 310227 w 8972408"/>
                <a:gd name="connsiteY11" fmla="*/ 377523 h 3594995"/>
                <a:gd name="connsiteX0" fmla="*/ 310227 w 9660229"/>
                <a:gd name="connsiteY0" fmla="*/ 577766 h 3795238"/>
                <a:gd name="connsiteX1" fmla="*/ 579475 w 9660229"/>
                <a:gd name="connsiteY1" fmla="*/ 2128512 h 3795238"/>
                <a:gd name="connsiteX2" fmla="*/ 1126741 w 9660229"/>
                <a:gd name="connsiteY2" fmla="*/ 2671788 h 3795238"/>
                <a:gd name="connsiteX3" fmla="*/ 2552425 w 9660229"/>
                <a:gd name="connsiteY3" fmla="*/ 3147238 h 3795238"/>
                <a:gd name="connsiteX4" fmla="*/ 4249414 w 9660229"/>
                <a:gd name="connsiteY4" fmla="*/ 3211074 h 3795238"/>
                <a:gd name="connsiteX5" fmla="*/ 6201085 w 9660229"/>
                <a:gd name="connsiteY5" fmla="*/ 3211074 h 3795238"/>
                <a:gd name="connsiteX6" fmla="*/ 8051016 w 9660229"/>
                <a:gd name="connsiteY6" fmla="*/ 2858643 h 3795238"/>
                <a:gd name="connsiteX7" fmla="*/ 8916799 w 9660229"/>
                <a:gd name="connsiteY7" fmla="*/ 1942322 h 3795238"/>
                <a:gd name="connsiteX8" fmla="*/ 9590163 w 9660229"/>
                <a:gd name="connsiteY8" fmla="*/ 30505 h 3795238"/>
                <a:gd name="connsiteX9" fmla="*/ 7151984 w 9660229"/>
                <a:gd name="connsiteY9" fmla="*/ 737406 h 3795238"/>
                <a:gd name="connsiteX10" fmla="*/ 3549096 w 9660229"/>
                <a:gd name="connsiteY10" fmla="*/ 350384 h 3795238"/>
                <a:gd name="connsiteX11" fmla="*/ 2063183 w 9660229"/>
                <a:gd name="connsiteY11" fmla="*/ 207552 h 3795238"/>
                <a:gd name="connsiteX12" fmla="*/ 310227 w 9660229"/>
                <a:gd name="connsiteY12" fmla="*/ 577766 h 3795238"/>
                <a:gd name="connsiteX0" fmla="*/ 310227 w 9717969"/>
                <a:gd name="connsiteY0" fmla="*/ 577766 h 3795238"/>
                <a:gd name="connsiteX1" fmla="*/ 579475 w 9717969"/>
                <a:gd name="connsiteY1" fmla="*/ 2128512 h 3795238"/>
                <a:gd name="connsiteX2" fmla="*/ 1126741 w 9717969"/>
                <a:gd name="connsiteY2" fmla="*/ 2671788 h 3795238"/>
                <a:gd name="connsiteX3" fmla="*/ 2552425 w 9717969"/>
                <a:gd name="connsiteY3" fmla="*/ 3147238 h 3795238"/>
                <a:gd name="connsiteX4" fmla="*/ 4249414 w 9717969"/>
                <a:gd name="connsiteY4" fmla="*/ 3211074 h 3795238"/>
                <a:gd name="connsiteX5" fmla="*/ 6201085 w 9717969"/>
                <a:gd name="connsiteY5" fmla="*/ 3211074 h 3795238"/>
                <a:gd name="connsiteX6" fmla="*/ 8051016 w 9717969"/>
                <a:gd name="connsiteY6" fmla="*/ 2858643 h 3795238"/>
                <a:gd name="connsiteX7" fmla="*/ 9356427 w 9717969"/>
                <a:gd name="connsiteY7" fmla="*/ 1502695 h 3795238"/>
                <a:gd name="connsiteX8" fmla="*/ 9590163 w 9717969"/>
                <a:gd name="connsiteY8" fmla="*/ 30505 h 3795238"/>
                <a:gd name="connsiteX9" fmla="*/ 7151984 w 9717969"/>
                <a:gd name="connsiteY9" fmla="*/ 737406 h 3795238"/>
                <a:gd name="connsiteX10" fmla="*/ 3549096 w 9717969"/>
                <a:gd name="connsiteY10" fmla="*/ 350384 h 3795238"/>
                <a:gd name="connsiteX11" fmla="*/ 2063183 w 9717969"/>
                <a:gd name="connsiteY11" fmla="*/ 207552 h 3795238"/>
                <a:gd name="connsiteX12" fmla="*/ 310227 w 9717969"/>
                <a:gd name="connsiteY12" fmla="*/ 577766 h 3795238"/>
                <a:gd name="connsiteX0" fmla="*/ 310227 w 9717969"/>
                <a:gd name="connsiteY0" fmla="*/ 1522227 h 4739699"/>
                <a:gd name="connsiteX1" fmla="*/ 579475 w 9717969"/>
                <a:gd name="connsiteY1" fmla="*/ 3072973 h 4739699"/>
                <a:gd name="connsiteX2" fmla="*/ 1126741 w 9717969"/>
                <a:gd name="connsiteY2" fmla="*/ 3616249 h 4739699"/>
                <a:gd name="connsiteX3" fmla="*/ 2552425 w 9717969"/>
                <a:gd name="connsiteY3" fmla="*/ 4091699 h 4739699"/>
                <a:gd name="connsiteX4" fmla="*/ 4249414 w 9717969"/>
                <a:gd name="connsiteY4" fmla="*/ 4155535 h 4739699"/>
                <a:gd name="connsiteX5" fmla="*/ 6201085 w 9717969"/>
                <a:gd name="connsiteY5" fmla="*/ 4155535 h 4739699"/>
                <a:gd name="connsiteX6" fmla="*/ 8051016 w 9717969"/>
                <a:gd name="connsiteY6" fmla="*/ 3803104 h 4739699"/>
                <a:gd name="connsiteX7" fmla="*/ 9356427 w 9717969"/>
                <a:gd name="connsiteY7" fmla="*/ 2447156 h 4739699"/>
                <a:gd name="connsiteX8" fmla="*/ 9590163 w 9717969"/>
                <a:gd name="connsiteY8" fmla="*/ 974966 h 4739699"/>
                <a:gd name="connsiteX9" fmla="*/ 5393245 w 9717969"/>
                <a:gd name="connsiteY9" fmla="*/ 2470 h 4739699"/>
                <a:gd name="connsiteX10" fmla="*/ 3549096 w 9717969"/>
                <a:gd name="connsiteY10" fmla="*/ 1294845 h 4739699"/>
                <a:gd name="connsiteX11" fmla="*/ 2063183 w 9717969"/>
                <a:gd name="connsiteY11" fmla="*/ 1152013 h 4739699"/>
                <a:gd name="connsiteX12" fmla="*/ 310227 w 9717969"/>
                <a:gd name="connsiteY12" fmla="*/ 1522227 h 473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17969" h="4739699">
                  <a:moveTo>
                    <a:pt x="310227" y="1522227"/>
                  </a:moveTo>
                  <a:cubicBezTo>
                    <a:pt x="-466452" y="2178547"/>
                    <a:pt x="443389" y="2723969"/>
                    <a:pt x="579475" y="3072973"/>
                  </a:cubicBezTo>
                  <a:cubicBezTo>
                    <a:pt x="715561" y="3421977"/>
                    <a:pt x="1126741" y="3124175"/>
                    <a:pt x="1126741" y="3616249"/>
                  </a:cubicBezTo>
                  <a:cubicBezTo>
                    <a:pt x="1126741" y="4108323"/>
                    <a:pt x="1415335" y="4739374"/>
                    <a:pt x="2552425" y="4091699"/>
                  </a:cubicBezTo>
                  <a:cubicBezTo>
                    <a:pt x="3339078" y="3643513"/>
                    <a:pt x="3971459" y="3902849"/>
                    <a:pt x="4249414" y="4155535"/>
                  </a:cubicBezTo>
                  <a:cubicBezTo>
                    <a:pt x="4826603" y="4680857"/>
                    <a:pt x="5929779" y="5152982"/>
                    <a:pt x="6201085" y="4155535"/>
                  </a:cubicBezTo>
                  <a:cubicBezTo>
                    <a:pt x="6472390" y="3158089"/>
                    <a:pt x="7525126" y="4087834"/>
                    <a:pt x="8051016" y="3803104"/>
                  </a:cubicBezTo>
                  <a:cubicBezTo>
                    <a:pt x="8576906" y="3518374"/>
                    <a:pt x="9099903" y="2918512"/>
                    <a:pt x="9356427" y="2447156"/>
                  </a:cubicBezTo>
                  <a:cubicBezTo>
                    <a:pt x="9612951" y="1975800"/>
                    <a:pt x="9884299" y="1175785"/>
                    <a:pt x="9590163" y="974966"/>
                  </a:cubicBezTo>
                  <a:cubicBezTo>
                    <a:pt x="9296027" y="774147"/>
                    <a:pt x="6400089" y="-50843"/>
                    <a:pt x="5393245" y="2470"/>
                  </a:cubicBezTo>
                  <a:cubicBezTo>
                    <a:pt x="4386401" y="55783"/>
                    <a:pt x="4635648" y="1346048"/>
                    <a:pt x="3549096" y="1294845"/>
                  </a:cubicBezTo>
                  <a:cubicBezTo>
                    <a:pt x="2462545" y="1243643"/>
                    <a:pt x="2602994" y="1114116"/>
                    <a:pt x="2063183" y="1152013"/>
                  </a:cubicBezTo>
                  <a:cubicBezTo>
                    <a:pt x="1523372" y="1189910"/>
                    <a:pt x="943273" y="987595"/>
                    <a:pt x="310227" y="1522227"/>
                  </a:cubicBezTo>
                  <a:close/>
                </a:path>
              </a:pathLst>
            </a:custGeom>
            <a:solidFill>
              <a:srgbClr val="FFC000">
                <a:alpha val="17000"/>
              </a:srgbClr>
            </a:solidFill>
            <a:ln w="6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A406108-3DA8-4D13-AA74-D5DBC0050A50}"/>
                </a:ext>
              </a:extLst>
            </p:cNvPr>
            <p:cNvSpPr/>
            <p:nvPr/>
          </p:nvSpPr>
          <p:spPr>
            <a:xfrm>
              <a:off x="949667" y="-510260"/>
              <a:ext cx="9347040" cy="3698664"/>
            </a:xfrm>
            <a:custGeom>
              <a:avLst/>
              <a:gdLst>
                <a:gd name="connsiteX0" fmla="*/ 13041 w 9347040"/>
                <a:gd name="connsiteY0" fmla="*/ 1265672 h 3698664"/>
                <a:gd name="connsiteX1" fmla="*/ 725883 w 9347040"/>
                <a:gd name="connsiteY1" fmla="*/ 2589617 h 3698664"/>
                <a:gd name="connsiteX2" fmla="*/ 1591667 w 9347040"/>
                <a:gd name="connsiteY2" fmla="*/ 3353661 h 3698664"/>
                <a:gd name="connsiteX3" fmla="*/ 3153003 w 9347040"/>
                <a:gd name="connsiteY3" fmla="*/ 3353661 h 3698664"/>
                <a:gd name="connsiteX4" fmla="*/ 4391832 w 9347040"/>
                <a:gd name="connsiteY4" fmla="*/ 2946038 h 3698664"/>
                <a:gd name="connsiteX5" fmla="*/ 6088821 w 9347040"/>
                <a:gd name="connsiteY5" fmla="*/ 3523227 h 3698664"/>
                <a:gd name="connsiteX6" fmla="*/ 8091694 w 9347040"/>
                <a:gd name="connsiteY6" fmla="*/ 1910688 h 3698664"/>
                <a:gd name="connsiteX7" fmla="*/ 9109755 w 9347040"/>
                <a:gd name="connsiteY7" fmla="*/ 604032 h 3698664"/>
                <a:gd name="connsiteX8" fmla="*/ 8310468 w 9347040"/>
                <a:gd name="connsiteY8" fmla="*/ 26843 h 3698664"/>
                <a:gd name="connsiteX9" fmla="*/ 4458993 w 9347040"/>
                <a:gd name="connsiteY9" fmla="*/ 298149 h 3698664"/>
                <a:gd name="connsiteX10" fmla="*/ 3915718 w 9347040"/>
                <a:gd name="connsiteY10" fmla="*/ 741680 h 3698664"/>
                <a:gd name="connsiteX11" fmla="*/ 13041 w 9347040"/>
                <a:gd name="connsiteY11" fmla="*/ 1265672 h 369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347040" h="3698664">
                  <a:moveTo>
                    <a:pt x="13041" y="1265672"/>
                  </a:moveTo>
                  <a:cubicBezTo>
                    <a:pt x="-43481" y="1803629"/>
                    <a:pt x="64243" y="2402761"/>
                    <a:pt x="725883" y="2589617"/>
                  </a:cubicBezTo>
                  <a:cubicBezTo>
                    <a:pt x="1387523" y="2776472"/>
                    <a:pt x="1429415" y="3124913"/>
                    <a:pt x="1591667" y="3353661"/>
                  </a:cubicBezTo>
                  <a:cubicBezTo>
                    <a:pt x="1930798" y="3831770"/>
                    <a:pt x="2694843" y="3795197"/>
                    <a:pt x="3153003" y="3353661"/>
                  </a:cubicBezTo>
                  <a:cubicBezTo>
                    <a:pt x="3611164" y="2912125"/>
                    <a:pt x="3899758" y="2572993"/>
                    <a:pt x="4391832" y="2946038"/>
                  </a:cubicBezTo>
                  <a:cubicBezTo>
                    <a:pt x="4883906" y="3319083"/>
                    <a:pt x="5512297" y="3913561"/>
                    <a:pt x="6088821" y="3523227"/>
                  </a:cubicBezTo>
                  <a:cubicBezTo>
                    <a:pt x="6666010" y="3132893"/>
                    <a:pt x="7209286" y="1758411"/>
                    <a:pt x="8091694" y="1910688"/>
                  </a:cubicBezTo>
                  <a:cubicBezTo>
                    <a:pt x="8974102" y="2063630"/>
                    <a:pt x="9754770" y="1078817"/>
                    <a:pt x="9109755" y="604032"/>
                  </a:cubicBezTo>
                  <a:cubicBezTo>
                    <a:pt x="8464739" y="129248"/>
                    <a:pt x="8310468" y="26843"/>
                    <a:pt x="8310468" y="26843"/>
                  </a:cubicBezTo>
                  <a:cubicBezTo>
                    <a:pt x="8310468" y="26843"/>
                    <a:pt x="4917819" y="-126098"/>
                    <a:pt x="4458993" y="298149"/>
                  </a:cubicBezTo>
                  <a:cubicBezTo>
                    <a:pt x="4000168" y="722396"/>
                    <a:pt x="3915718" y="741680"/>
                    <a:pt x="3915718" y="741680"/>
                  </a:cubicBezTo>
                  <a:lnTo>
                    <a:pt x="13041" y="1265672"/>
                  </a:lnTo>
                  <a:close/>
                </a:path>
              </a:pathLst>
            </a:custGeom>
            <a:solidFill>
              <a:schemeClr val="accent2">
                <a:alpha val="15000"/>
              </a:schemeClr>
            </a:solidFill>
            <a:ln w="6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4971BDA-5511-4A10-933E-9E423E94805E}"/>
              </a:ext>
            </a:extLst>
          </p:cNvPr>
          <p:cNvGrpSpPr/>
          <p:nvPr/>
        </p:nvGrpSpPr>
        <p:grpSpPr>
          <a:xfrm>
            <a:off x="559420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13" name="Graphic 28">
              <a:extLst>
                <a:ext uri="{FF2B5EF4-FFF2-40B4-BE49-F238E27FC236}">
                  <a16:creationId xmlns:a16="http://schemas.microsoft.com/office/drawing/2014/main" id="{6DC7B2FC-5EE7-43F7-A51D-1E99D8824ECF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6F605D25-7BE3-4910-BF5B-950B69F41108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3010EBB-DF3F-4F13-911A-F5E085E863ED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14" name="Graphic 29">
              <a:extLst>
                <a:ext uri="{FF2B5EF4-FFF2-40B4-BE49-F238E27FC236}">
                  <a16:creationId xmlns:a16="http://schemas.microsoft.com/office/drawing/2014/main" id="{8485B17B-7EAB-4727-9339-E75A18E88D0E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FBA9AE6-DB5A-48DE-81DA-3941841FBB8E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994BEF80-BE87-4229-AC2B-B6A7653A50C4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15" name="Graphic 27">
              <a:extLst>
                <a:ext uri="{FF2B5EF4-FFF2-40B4-BE49-F238E27FC236}">
                  <a16:creationId xmlns:a16="http://schemas.microsoft.com/office/drawing/2014/main" id="{28AEE97E-8C46-4F0E-891C-30C0122502F1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2C5534FC-1A1F-427D-9436-C25D86174E3C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17" name="Graphic 27">
                <a:extLst>
                  <a:ext uri="{FF2B5EF4-FFF2-40B4-BE49-F238E27FC236}">
                    <a16:creationId xmlns:a16="http://schemas.microsoft.com/office/drawing/2014/main" id="{D62D255E-1151-4C07-8454-A94EC9374F5B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EF695C7F-38CE-4405-A286-8C81BD045D41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1C38B651-64E1-4F4B-AB37-B680878674FF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AF5EA8AB-137E-48A0-80ED-22AF2825C781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EBB789EC-FE4C-455A-8010-806115DA6C5F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DE0EB458-486E-4E17-A892-78DE3302FF81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27" name="Graphic 53" descr="Arrow Slight curve">
            <a:extLst>
              <a:ext uri="{FF2B5EF4-FFF2-40B4-BE49-F238E27FC236}">
                <a16:creationId xmlns:a16="http://schemas.microsoft.com/office/drawing/2014/main" id="{426709C5-FD4E-40BD-90AC-6C6D8891E20E}"/>
              </a:ext>
            </a:extLst>
          </p:cNvPr>
          <p:cNvSpPr/>
          <p:nvPr/>
        </p:nvSpPr>
        <p:spPr>
          <a:xfrm>
            <a:off x="9114187" y="11933660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accent2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09FD1FC-BF3D-45A5-9BF8-0113BCD37C7A}"/>
              </a:ext>
            </a:extLst>
          </p:cNvPr>
          <p:cNvGrpSpPr/>
          <p:nvPr/>
        </p:nvGrpSpPr>
        <p:grpSpPr>
          <a:xfrm>
            <a:off x="4200475" y="11928416"/>
            <a:ext cx="1886050" cy="541546"/>
            <a:chOff x="4200474" y="11928416"/>
            <a:chExt cx="1886050" cy="541546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1CC41FEA-AC75-4235-B961-99B115C7127A}"/>
                </a:ext>
              </a:extLst>
            </p:cNvPr>
            <p:cNvGrpSpPr/>
            <p:nvPr/>
          </p:nvGrpSpPr>
          <p:grpSpPr>
            <a:xfrm>
              <a:off x="4200474" y="11928416"/>
              <a:ext cx="1886050" cy="541546"/>
              <a:chOff x="2486818" y="5355994"/>
              <a:chExt cx="1309657" cy="376045"/>
            </a:xfrm>
            <a:effectLst>
              <a:outerShdw blurRad="38100" dist="38100" dir="5400000" sx="99000" sy="99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8F32659B-A213-4794-A306-1FCAD982615A}"/>
                  </a:ext>
                </a:extLst>
              </p:cNvPr>
              <p:cNvSpPr/>
              <p:nvPr/>
            </p:nvSpPr>
            <p:spPr>
              <a:xfrm>
                <a:off x="2486818" y="5355994"/>
                <a:ext cx="1309657" cy="37604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/>
              </a:p>
            </p:txBody>
          </p:sp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46BCDFA5-43DF-4871-9387-D2ED418A7468}"/>
                  </a:ext>
                </a:extLst>
              </p:cNvPr>
              <p:cNvSpPr/>
              <p:nvPr/>
            </p:nvSpPr>
            <p:spPr>
              <a:xfrm>
                <a:off x="2534642" y="5390234"/>
                <a:ext cx="1214008" cy="307564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C6225ED-BB9E-44F1-9F52-972C661AAB40}"/>
                </a:ext>
              </a:extLst>
            </p:cNvPr>
            <p:cNvSpPr txBox="1"/>
            <p:nvPr/>
          </p:nvSpPr>
          <p:spPr>
            <a:xfrm>
              <a:off x="4214097" y="12021528"/>
              <a:ext cx="18588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n w="19050">
                    <a:noFill/>
                  </a:ln>
                  <a:solidFill>
                    <a:schemeClr val="accent2"/>
                  </a:solidFill>
                  <a:effectLst>
                    <a:outerShdw blurRad="76200" dist="38100" dir="5400000" sx="101000" sy="101000" algn="t" rotWithShape="0">
                      <a:prstClr val="black">
                        <a:alpha val="30000"/>
                      </a:prstClr>
                    </a:outerShdw>
                  </a:effectLst>
                  <a:latin typeface="Montserrat Black" panose="00000A00000000000000" pitchFamily="2" charset="0"/>
                </a:rPr>
                <a:t>ORDER NOW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7A458F9F-067A-4866-BD91-5D4A32941AD7}"/>
              </a:ext>
            </a:extLst>
          </p:cNvPr>
          <p:cNvGrpSpPr/>
          <p:nvPr/>
        </p:nvGrpSpPr>
        <p:grpSpPr>
          <a:xfrm>
            <a:off x="4353325" y="352600"/>
            <a:ext cx="1580351" cy="836763"/>
            <a:chOff x="644533" y="352600"/>
            <a:chExt cx="1580351" cy="836763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F5601E8A-C51F-4342-AAEE-CE14F4E37CCE}"/>
                </a:ext>
              </a:extLst>
            </p:cNvPr>
            <p:cNvSpPr txBox="1"/>
            <p:nvPr/>
          </p:nvSpPr>
          <p:spPr>
            <a:xfrm>
              <a:off x="644533" y="352600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spc="0" baseline="0" dirty="0">
                  <a:solidFill>
                    <a:schemeClr val="accent2"/>
                  </a:solidFill>
                  <a:effectLst>
                    <a:outerShdw blurRad="1397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YOUR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D196A161-A5DE-4B05-9C3B-32C9E7262C1D}"/>
                </a:ext>
              </a:extLst>
            </p:cNvPr>
            <p:cNvSpPr txBox="1"/>
            <p:nvPr/>
          </p:nvSpPr>
          <p:spPr>
            <a:xfrm>
              <a:off x="644533" y="723566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dirty="0">
                  <a:solidFill>
                    <a:schemeClr val="accent2"/>
                  </a:solidFill>
                  <a:effectLst>
                    <a:outerShdw blurRad="1397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LOGO</a:t>
              </a:r>
              <a:endParaRPr lang="en-US" sz="3200" spc="0" baseline="0" dirty="0">
                <a:solidFill>
                  <a:schemeClr val="accent2"/>
                </a:solidFill>
                <a:effectLst>
                  <a:outerShdw blurRad="1397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F2926B94-8B75-420E-8EBC-2C37BBF8911F}"/>
              </a:ext>
            </a:extLst>
          </p:cNvPr>
          <p:cNvSpPr txBox="1"/>
          <p:nvPr/>
        </p:nvSpPr>
        <p:spPr>
          <a:xfrm>
            <a:off x="2554383" y="5797778"/>
            <a:ext cx="712954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600" i="1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Anabelle Script Light" panose="02000000000000000000" pitchFamily="2" charset="0"/>
                <a:cs typeface="Segoe UI" panose="020B0502040204020203" pitchFamily="34" charset="0"/>
              </a:rPr>
              <a:t>Elegant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BD9125F-4CF4-4C1E-8CE7-963336572D62}"/>
              </a:ext>
            </a:extLst>
          </p:cNvPr>
          <p:cNvSpPr txBox="1"/>
          <p:nvPr/>
        </p:nvSpPr>
        <p:spPr>
          <a:xfrm>
            <a:off x="3585538" y="7832010"/>
            <a:ext cx="4552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i="1" spc="300" dirty="0">
                <a:solidFill>
                  <a:schemeClr val="accent2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TITLE.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2AA1439-75BB-4ED8-B131-F8D21575D752}"/>
              </a:ext>
            </a:extLst>
          </p:cNvPr>
          <p:cNvSpPr/>
          <p:nvPr/>
        </p:nvSpPr>
        <p:spPr>
          <a:xfrm>
            <a:off x="3008671" y="8469310"/>
            <a:ext cx="68873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Lorem ipsum dolor sit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</a:t>
            </a:r>
            <a:endParaRPr lang="en-US" dirty="0">
              <a:solidFill>
                <a:schemeClr val="tx2">
                  <a:lumMod val="50000"/>
                </a:schemeClr>
              </a:solidFill>
              <a:latin typeface="Montserrat Light" panose="00000400000000000000" pitchFamily="2" charset="0"/>
              <a:cs typeface="Times New Roman" panose="02020603050405020304" pitchFamily="18" charset="0"/>
            </a:endParaRPr>
          </a:p>
          <a:p>
            <a:pPr algn="r"/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cing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magna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60" name="Graphic 31">
            <a:extLst>
              <a:ext uri="{FF2B5EF4-FFF2-40B4-BE49-F238E27FC236}">
                <a16:creationId xmlns:a16="http://schemas.microsoft.com/office/drawing/2014/main" id="{75634A10-CE61-4D72-93E0-7725F8603D7E}"/>
              </a:ext>
            </a:extLst>
          </p:cNvPr>
          <p:cNvGrpSpPr/>
          <p:nvPr/>
        </p:nvGrpSpPr>
        <p:grpSpPr>
          <a:xfrm rot="5400000">
            <a:off x="-530295" y="10061510"/>
            <a:ext cx="2676674" cy="105856"/>
            <a:chOff x="8032297" y="12070046"/>
            <a:chExt cx="2676674" cy="105856"/>
          </a:xfrm>
          <a:solidFill>
            <a:schemeClr val="tx2">
              <a:lumMod val="50000"/>
            </a:schemeClr>
          </a:solidFill>
        </p:grpSpPr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470A5793-D233-44F1-9578-87AC5F951939}"/>
                </a:ext>
              </a:extLst>
            </p:cNvPr>
            <p:cNvSpPr/>
            <p:nvPr/>
          </p:nvSpPr>
          <p:spPr>
            <a:xfrm>
              <a:off x="8032297" y="12070046"/>
              <a:ext cx="105857" cy="105856"/>
            </a:xfrm>
            <a:custGeom>
              <a:avLst/>
              <a:gdLst>
                <a:gd name="connsiteX0" fmla="*/ 105857 w 105857"/>
                <a:gd name="connsiteY0" fmla="*/ 52928 h 105856"/>
                <a:gd name="connsiteX1" fmla="*/ 52929 w 105857"/>
                <a:gd name="connsiteY1" fmla="*/ 0 h 105856"/>
                <a:gd name="connsiteX2" fmla="*/ 0 w 105857"/>
                <a:gd name="connsiteY2" fmla="*/ 52928 h 105856"/>
                <a:gd name="connsiteX3" fmla="*/ 52929 w 105857"/>
                <a:gd name="connsiteY3" fmla="*/ 105857 h 105856"/>
                <a:gd name="connsiteX4" fmla="*/ 105857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105857" y="52928"/>
                  </a:moveTo>
                  <a:cubicBezTo>
                    <a:pt x="105857" y="22683"/>
                    <a:pt x="83173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ubicBezTo>
                    <a:pt x="0" y="83173"/>
                    <a:pt x="22684" y="105857"/>
                    <a:pt x="52929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5EAF1319-8954-40D8-A345-D4F9352260C7}"/>
                </a:ext>
              </a:extLst>
            </p:cNvPr>
            <p:cNvSpPr/>
            <p:nvPr/>
          </p:nvSpPr>
          <p:spPr>
            <a:xfrm>
              <a:off x="8319624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3C902064-6AD0-49AE-AADB-6F77DBA15D91}"/>
                </a:ext>
              </a:extLst>
            </p:cNvPr>
            <p:cNvSpPr/>
            <p:nvPr/>
          </p:nvSpPr>
          <p:spPr>
            <a:xfrm>
              <a:off x="8606950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4" y="105857"/>
                    <a:pt x="105857" y="83173"/>
                    <a:pt x="105857" y="52928"/>
                  </a:cubicBezTo>
                  <a:cubicBezTo>
                    <a:pt x="105857" y="22683"/>
                    <a:pt x="83174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ED58BE07-9987-46F7-BAEF-A7877E8FD97D}"/>
                </a:ext>
              </a:extLst>
            </p:cNvPr>
            <p:cNvSpPr/>
            <p:nvPr/>
          </p:nvSpPr>
          <p:spPr>
            <a:xfrm>
              <a:off x="8886716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5F7E487-FA54-4EF5-BC5E-B43E4C3E55D0}"/>
                </a:ext>
              </a:extLst>
            </p:cNvPr>
            <p:cNvSpPr/>
            <p:nvPr/>
          </p:nvSpPr>
          <p:spPr>
            <a:xfrm>
              <a:off x="9174042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4" y="105857"/>
                    <a:pt x="105857" y="83173"/>
                    <a:pt x="105857" y="52928"/>
                  </a:cubicBezTo>
                  <a:cubicBezTo>
                    <a:pt x="105857" y="22683"/>
                    <a:pt x="83174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1AEB8E36-9E03-4F79-A2DF-B7A430406C5A}"/>
                </a:ext>
              </a:extLst>
            </p:cNvPr>
            <p:cNvSpPr/>
            <p:nvPr/>
          </p:nvSpPr>
          <p:spPr>
            <a:xfrm>
              <a:off x="9461369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8EC39AB1-74C7-459D-99D9-163ACCD8A2D2}"/>
                </a:ext>
              </a:extLst>
            </p:cNvPr>
            <p:cNvSpPr/>
            <p:nvPr/>
          </p:nvSpPr>
          <p:spPr>
            <a:xfrm>
              <a:off x="9748696" y="12070046"/>
              <a:ext cx="105856" cy="105856"/>
            </a:xfrm>
            <a:custGeom>
              <a:avLst/>
              <a:gdLst>
                <a:gd name="connsiteX0" fmla="*/ 0 w 105856"/>
                <a:gd name="connsiteY0" fmla="*/ 52928 h 105856"/>
                <a:gd name="connsiteX1" fmla="*/ 52928 w 105856"/>
                <a:gd name="connsiteY1" fmla="*/ 105857 h 105856"/>
                <a:gd name="connsiteX2" fmla="*/ 105857 w 105856"/>
                <a:gd name="connsiteY2" fmla="*/ 52928 h 105856"/>
                <a:gd name="connsiteX3" fmla="*/ 52928 w 105856"/>
                <a:gd name="connsiteY3" fmla="*/ 0 h 105856"/>
                <a:gd name="connsiteX4" fmla="*/ 0 w 105856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6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A4EF0485-C213-4C9F-ACC2-32585E464769}"/>
                </a:ext>
              </a:extLst>
            </p:cNvPr>
            <p:cNvSpPr/>
            <p:nvPr/>
          </p:nvSpPr>
          <p:spPr>
            <a:xfrm>
              <a:off x="10028461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4C75E37-0ACE-40FC-BD2C-03E19CA65E08}"/>
                </a:ext>
              </a:extLst>
            </p:cNvPr>
            <p:cNvSpPr/>
            <p:nvPr/>
          </p:nvSpPr>
          <p:spPr>
            <a:xfrm>
              <a:off x="10315788" y="12070046"/>
              <a:ext cx="105856" cy="105856"/>
            </a:xfrm>
            <a:custGeom>
              <a:avLst/>
              <a:gdLst>
                <a:gd name="connsiteX0" fmla="*/ 0 w 105856"/>
                <a:gd name="connsiteY0" fmla="*/ 52928 h 105856"/>
                <a:gd name="connsiteX1" fmla="*/ 52928 w 105856"/>
                <a:gd name="connsiteY1" fmla="*/ 105857 h 105856"/>
                <a:gd name="connsiteX2" fmla="*/ 105857 w 105856"/>
                <a:gd name="connsiteY2" fmla="*/ 52928 h 105856"/>
                <a:gd name="connsiteX3" fmla="*/ 52928 w 105856"/>
                <a:gd name="connsiteY3" fmla="*/ 0 h 105856"/>
                <a:gd name="connsiteX4" fmla="*/ 0 w 105856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6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C2EED1A-3F7D-49C7-B15F-512FD7AD3632}"/>
                </a:ext>
              </a:extLst>
            </p:cNvPr>
            <p:cNvSpPr/>
            <p:nvPr/>
          </p:nvSpPr>
          <p:spPr>
            <a:xfrm>
              <a:off x="10603114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51C7DCC9-C8ED-400B-9833-DF04932D492F}"/>
              </a:ext>
            </a:extLst>
          </p:cNvPr>
          <p:cNvSpPr/>
          <p:nvPr/>
        </p:nvSpPr>
        <p:spPr>
          <a:xfrm>
            <a:off x="7889452" y="5649683"/>
            <a:ext cx="2109581" cy="393183"/>
          </a:xfrm>
          <a:custGeom>
            <a:avLst/>
            <a:gdLst>
              <a:gd name="connsiteX0" fmla="*/ 1194674 w 2109581"/>
              <a:gd name="connsiteY0" fmla="*/ 105857 h 393183"/>
              <a:gd name="connsiteX1" fmla="*/ 1247602 w 2109581"/>
              <a:gd name="connsiteY1" fmla="*/ 52929 h 393183"/>
              <a:gd name="connsiteX2" fmla="*/ 1194674 w 2109581"/>
              <a:gd name="connsiteY2" fmla="*/ 0 h 393183"/>
              <a:gd name="connsiteX3" fmla="*/ 1141745 w 2109581"/>
              <a:gd name="connsiteY3" fmla="*/ 52929 h 393183"/>
              <a:gd name="connsiteX4" fmla="*/ 1194674 w 2109581"/>
              <a:gd name="connsiteY4" fmla="*/ 105857 h 393183"/>
              <a:gd name="connsiteX5" fmla="*/ 1482000 w 2109581"/>
              <a:gd name="connsiteY5" fmla="*/ 393184 h 393183"/>
              <a:gd name="connsiteX6" fmla="*/ 1534929 w 2109581"/>
              <a:gd name="connsiteY6" fmla="*/ 340255 h 393183"/>
              <a:gd name="connsiteX7" fmla="*/ 1482000 w 2109581"/>
              <a:gd name="connsiteY7" fmla="*/ 287327 h 393183"/>
              <a:gd name="connsiteX8" fmla="*/ 1429072 w 2109581"/>
              <a:gd name="connsiteY8" fmla="*/ 340255 h 393183"/>
              <a:gd name="connsiteX9" fmla="*/ 1482000 w 2109581"/>
              <a:gd name="connsiteY9" fmla="*/ 393184 h 393183"/>
              <a:gd name="connsiteX10" fmla="*/ 1769327 w 2109581"/>
              <a:gd name="connsiteY10" fmla="*/ 393184 h 393183"/>
              <a:gd name="connsiteX11" fmla="*/ 1822256 w 2109581"/>
              <a:gd name="connsiteY11" fmla="*/ 340255 h 393183"/>
              <a:gd name="connsiteX12" fmla="*/ 1769327 w 2109581"/>
              <a:gd name="connsiteY12" fmla="*/ 287327 h 393183"/>
              <a:gd name="connsiteX13" fmla="*/ 1716398 w 2109581"/>
              <a:gd name="connsiteY13" fmla="*/ 340255 h 393183"/>
              <a:gd name="connsiteX14" fmla="*/ 1769327 w 2109581"/>
              <a:gd name="connsiteY14" fmla="*/ 393184 h 393183"/>
              <a:gd name="connsiteX15" fmla="*/ 1769327 w 2109581"/>
              <a:gd name="connsiteY15" fmla="*/ 105857 h 393183"/>
              <a:gd name="connsiteX16" fmla="*/ 1822256 w 2109581"/>
              <a:gd name="connsiteY16" fmla="*/ 52929 h 393183"/>
              <a:gd name="connsiteX17" fmla="*/ 1769327 w 2109581"/>
              <a:gd name="connsiteY17" fmla="*/ 0 h 393183"/>
              <a:gd name="connsiteX18" fmla="*/ 1716398 w 2109581"/>
              <a:gd name="connsiteY18" fmla="*/ 52929 h 393183"/>
              <a:gd name="connsiteX19" fmla="*/ 1769327 w 2109581"/>
              <a:gd name="connsiteY19" fmla="*/ 105857 h 393183"/>
              <a:gd name="connsiteX20" fmla="*/ 2056654 w 2109581"/>
              <a:gd name="connsiteY20" fmla="*/ 105857 h 393183"/>
              <a:gd name="connsiteX21" fmla="*/ 2109582 w 2109581"/>
              <a:gd name="connsiteY21" fmla="*/ 52929 h 393183"/>
              <a:gd name="connsiteX22" fmla="*/ 2056654 w 2109581"/>
              <a:gd name="connsiteY22" fmla="*/ 0 h 393183"/>
              <a:gd name="connsiteX23" fmla="*/ 2003725 w 2109581"/>
              <a:gd name="connsiteY23" fmla="*/ 52929 h 393183"/>
              <a:gd name="connsiteX24" fmla="*/ 2056654 w 2109581"/>
              <a:gd name="connsiteY24" fmla="*/ 105857 h 393183"/>
              <a:gd name="connsiteX25" fmla="*/ 2056654 w 2109581"/>
              <a:gd name="connsiteY25" fmla="*/ 393184 h 393183"/>
              <a:gd name="connsiteX26" fmla="*/ 2109582 w 2109581"/>
              <a:gd name="connsiteY26" fmla="*/ 340255 h 393183"/>
              <a:gd name="connsiteX27" fmla="*/ 2056654 w 2109581"/>
              <a:gd name="connsiteY27" fmla="*/ 287327 h 393183"/>
              <a:gd name="connsiteX28" fmla="*/ 2003725 w 2109581"/>
              <a:gd name="connsiteY28" fmla="*/ 340255 h 393183"/>
              <a:gd name="connsiteX29" fmla="*/ 2056654 w 2109581"/>
              <a:gd name="connsiteY29" fmla="*/ 393184 h 393183"/>
              <a:gd name="connsiteX30" fmla="*/ 52929 w 2109581"/>
              <a:gd name="connsiteY30" fmla="*/ 287327 h 393183"/>
              <a:gd name="connsiteX31" fmla="*/ 0 w 2109581"/>
              <a:gd name="connsiteY31" fmla="*/ 340255 h 393183"/>
              <a:gd name="connsiteX32" fmla="*/ 52929 w 2109581"/>
              <a:gd name="connsiteY32" fmla="*/ 393184 h 393183"/>
              <a:gd name="connsiteX33" fmla="*/ 105857 w 2109581"/>
              <a:gd name="connsiteY33" fmla="*/ 340255 h 393183"/>
              <a:gd name="connsiteX34" fmla="*/ 52929 w 2109581"/>
              <a:gd name="connsiteY34" fmla="*/ 287327 h 393183"/>
              <a:gd name="connsiteX35" fmla="*/ 1482000 w 2109581"/>
              <a:gd name="connsiteY35" fmla="*/ 105857 h 393183"/>
              <a:gd name="connsiteX36" fmla="*/ 1534929 w 2109581"/>
              <a:gd name="connsiteY36" fmla="*/ 52929 h 393183"/>
              <a:gd name="connsiteX37" fmla="*/ 1482000 w 2109581"/>
              <a:gd name="connsiteY37" fmla="*/ 0 h 393183"/>
              <a:gd name="connsiteX38" fmla="*/ 1429072 w 2109581"/>
              <a:gd name="connsiteY38" fmla="*/ 52929 h 393183"/>
              <a:gd name="connsiteX39" fmla="*/ 1482000 w 2109581"/>
              <a:gd name="connsiteY39" fmla="*/ 105857 h 393183"/>
              <a:gd name="connsiteX40" fmla="*/ 340255 w 2109581"/>
              <a:gd name="connsiteY40" fmla="*/ 105857 h 393183"/>
              <a:gd name="connsiteX41" fmla="*/ 393184 w 2109581"/>
              <a:gd name="connsiteY41" fmla="*/ 52929 h 393183"/>
              <a:gd name="connsiteX42" fmla="*/ 340255 w 2109581"/>
              <a:gd name="connsiteY42" fmla="*/ 0 h 393183"/>
              <a:gd name="connsiteX43" fmla="*/ 287327 w 2109581"/>
              <a:gd name="connsiteY43" fmla="*/ 52929 h 393183"/>
              <a:gd name="connsiteX44" fmla="*/ 340255 w 2109581"/>
              <a:gd name="connsiteY44" fmla="*/ 105857 h 393183"/>
              <a:gd name="connsiteX45" fmla="*/ 1194674 w 2109581"/>
              <a:gd name="connsiteY45" fmla="*/ 393184 h 393183"/>
              <a:gd name="connsiteX46" fmla="*/ 1247602 w 2109581"/>
              <a:gd name="connsiteY46" fmla="*/ 340255 h 393183"/>
              <a:gd name="connsiteX47" fmla="*/ 1194674 w 2109581"/>
              <a:gd name="connsiteY47" fmla="*/ 287327 h 393183"/>
              <a:gd name="connsiteX48" fmla="*/ 1141745 w 2109581"/>
              <a:gd name="connsiteY48" fmla="*/ 340255 h 393183"/>
              <a:gd name="connsiteX49" fmla="*/ 1194674 w 2109581"/>
              <a:gd name="connsiteY49" fmla="*/ 393184 h 393183"/>
              <a:gd name="connsiteX50" fmla="*/ 52929 w 2109581"/>
              <a:gd name="connsiteY50" fmla="*/ 105857 h 393183"/>
              <a:gd name="connsiteX51" fmla="*/ 105857 w 2109581"/>
              <a:gd name="connsiteY51" fmla="*/ 52929 h 393183"/>
              <a:gd name="connsiteX52" fmla="*/ 52929 w 2109581"/>
              <a:gd name="connsiteY52" fmla="*/ 0 h 393183"/>
              <a:gd name="connsiteX53" fmla="*/ 0 w 2109581"/>
              <a:gd name="connsiteY53" fmla="*/ 52929 h 393183"/>
              <a:gd name="connsiteX54" fmla="*/ 52929 w 2109581"/>
              <a:gd name="connsiteY54" fmla="*/ 105857 h 393183"/>
              <a:gd name="connsiteX55" fmla="*/ 627582 w 2109581"/>
              <a:gd name="connsiteY55" fmla="*/ 393184 h 393183"/>
              <a:gd name="connsiteX56" fmla="*/ 680510 w 2109581"/>
              <a:gd name="connsiteY56" fmla="*/ 340255 h 393183"/>
              <a:gd name="connsiteX57" fmla="*/ 627582 w 2109581"/>
              <a:gd name="connsiteY57" fmla="*/ 287327 h 393183"/>
              <a:gd name="connsiteX58" fmla="*/ 574653 w 2109581"/>
              <a:gd name="connsiteY58" fmla="*/ 340255 h 393183"/>
              <a:gd name="connsiteX59" fmla="*/ 627582 w 2109581"/>
              <a:gd name="connsiteY59" fmla="*/ 393184 h 393183"/>
              <a:gd name="connsiteX60" fmla="*/ 340255 w 2109581"/>
              <a:gd name="connsiteY60" fmla="*/ 393184 h 393183"/>
              <a:gd name="connsiteX61" fmla="*/ 393184 w 2109581"/>
              <a:gd name="connsiteY61" fmla="*/ 340255 h 393183"/>
              <a:gd name="connsiteX62" fmla="*/ 340255 w 2109581"/>
              <a:gd name="connsiteY62" fmla="*/ 287327 h 393183"/>
              <a:gd name="connsiteX63" fmla="*/ 287327 w 2109581"/>
              <a:gd name="connsiteY63" fmla="*/ 340255 h 393183"/>
              <a:gd name="connsiteX64" fmla="*/ 340255 w 2109581"/>
              <a:gd name="connsiteY64" fmla="*/ 393184 h 393183"/>
              <a:gd name="connsiteX65" fmla="*/ 907347 w 2109581"/>
              <a:gd name="connsiteY65" fmla="*/ 105857 h 393183"/>
              <a:gd name="connsiteX66" fmla="*/ 960276 w 2109581"/>
              <a:gd name="connsiteY66" fmla="*/ 52929 h 393183"/>
              <a:gd name="connsiteX67" fmla="*/ 907347 w 2109581"/>
              <a:gd name="connsiteY67" fmla="*/ 0 h 393183"/>
              <a:gd name="connsiteX68" fmla="*/ 854419 w 2109581"/>
              <a:gd name="connsiteY68" fmla="*/ 52929 h 393183"/>
              <a:gd name="connsiteX69" fmla="*/ 907347 w 2109581"/>
              <a:gd name="connsiteY69" fmla="*/ 105857 h 393183"/>
              <a:gd name="connsiteX70" fmla="*/ 907347 w 2109581"/>
              <a:gd name="connsiteY70" fmla="*/ 393184 h 393183"/>
              <a:gd name="connsiteX71" fmla="*/ 960276 w 2109581"/>
              <a:gd name="connsiteY71" fmla="*/ 340255 h 393183"/>
              <a:gd name="connsiteX72" fmla="*/ 907347 w 2109581"/>
              <a:gd name="connsiteY72" fmla="*/ 287327 h 393183"/>
              <a:gd name="connsiteX73" fmla="*/ 854419 w 2109581"/>
              <a:gd name="connsiteY73" fmla="*/ 340255 h 393183"/>
              <a:gd name="connsiteX74" fmla="*/ 907347 w 2109581"/>
              <a:gd name="connsiteY74" fmla="*/ 393184 h 393183"/>
              <a:gd name="connsiteX75" fmla="*/ 627582 w 2109581"/>
              <a:gd name="connsiteY75" fmla="*/ 105857 h 393183"/>
              <a:gd name="connsiteX76" fmla="*/ 680510 w 2109581"/>
              <a:gd name="connsiteY76" fmla="*/ 52929 h 393183"/>
              <a:gd name="connsiteX77" fmla="*/ 627582 w 2109581"/>
              <a:gd name="connsiteY77" fmla="*/ 0 h 393183"/>
              <a:gd name="connsiteX78" fmla="*/ 574653 w 2109581"/>
              <a:gd name="connsiteY78" fmla="*/ 52929 h 393183"/>
              <a:gd name="connsiteX79" fmla="*/ 627582 w 2109581"/>
              <a:gd name="connsiteY79" fmla="*/ 105857 h 393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109581" h="393183">
                <a:moveTo>
                  <a:pt x="1194674" y="105857"/>
                </a:moveTo>
                <a:cubicBezTo>
                  <a:pt x="1224919" y="105857"/>
                  <a:pt x="1247602" y="83173"/>
                  <a:pt x="1247602" y="52929"/>
                </a:cubicBezTo>
                <a:cubicBezTo>
                  <a:pt x="1247602" y="22684"/>
                  <a:pt x="1224919" y="0"/>
                  <a:pt x="1194674" y="0"/>
                </a:cubicBezTo>
                <a:cubicBezTo>
                  <a:pt x="1164429" y="0"/>
                  <a:pt x="1141745" y="22684"/>
                  <a:pt x="1141745" y="52929"/>
                </a:cubicBezTo>
                <a:cubicBezTo>
                  <a:pt x="1141745" y="83173"/>
                  <a:pt x="1164429" y="105857"/>
                  <a:pt x="1194674" y="105857"/>
                </a:cubicBezTo>
                <a:close/>
                <a:moveTo>
                  <a:pt x="1482000" y="393184"/>
                </a:moveTo>
                <a:cubicBezTo>
                  <a:pt x="1512245" y="393184"/>
                  <a:pt x="1534929" y="370500"/>
                  <a:pt x="1534929" y="340255"/>
                </a:cubicBezTo>
                <a:cubicBezTo>
                  <a:pt x="1534929" y="310010"/>
                  <a:pt x="1512245" y="287327"/>
                  <a:pt x="1482000" y="287327"/>
                </a:cubicBezTo>
                <a:cubicBezTo>
                  <a:pt x="1451755" y="287327"/>
                  <a:pt x="1429072" y="310010"/>
                  <a:pt x="1429072" y="340255"/>
                </a:cubicBezTo>
                <a:cubicBezTo>
                  <a:pt x="1429072" y="370500"/>
                  <a:pt x="1451755" y="393184"/>
                  <a:pt x="1482000" y="393184"/>
                </a:cubicBezTo>
                <a:close/>
                <a:moveTo>
                  <a:pt x="1769327" y="393184"/>
                </a:moveTo>
                <a:cubicBezTo>
                  <a:pt x="1799572" y="393184"/>
                  <a:pt x="1822256" y="370500"/>
                  <a:pt x="1822256" y="340255"/>
                </a:cubicBezTo>
                <a:cubicBezTo>
                  <a:pt x="1822256" y="310010"/>
                  <a:pt x="1799572" y="287327"/>
                  <a:pt x="1769327" y="287327"/>
                </a:cubicBezTo>
                <a:cubicBezTo>
                  <a:pt x="1739082" y="287327"/>
                  <a:pt x="1716398" y="310010"/>
                  <a:pt x="1716398" y="340255"/>
                </a:cubicBezTo>
                <a:cubicBezTo>
                  <a:pt x="1716398" y="370500"/>
                  <a:pt x="1739082" y="393184"/>
                  <a:pt x="1769327" y="393184"/>
                </a:cubicBezTo>
                <a:close/>
                <a:moveTo>
                  <a:pt x="1769327" y="105857"/>
                </a:moveTo>
                <a:cubicBezTo>
                  <a:pt x="1799572" y="105857"/>
                  <a:pt x="1822256" y="83173"/>
                  <a:pt x="1822256" y="52929"/>
                </a:cubicBezTo>
                <a:cubicBezTo>
                  <a:pt x="1822256" y="22684"/>
                  <a:pt x="1799572" y="0"/>
                  <a:pt x="1769327" y="0"/>
                </a:cubicBezTo>
                <a:cubicBezTo>
                  <a:pt x="1739082" y="0"/>
                  <a:pt x="1716398" y="22684"/>
                  <a:pt x="1716398" y="52929"/>
                </a:cubicBezTo>
                <a:cubicBezTo>
                  <a:pt x="1716398" y="83173"/>
                  <a:pt x="1739082" y="105857"/>
                  <a:pt x="1769327" y="105857"/>
                </a:cubicBezTo>
                <a:close/>
                <a:moveTo>
                  <a:pt x="2056654" y="105857"/>
                </a:moveTo>
                <a:cubicBezTo>
                  <a:pt x="2086898" y="105857"/>
                  <a:pt x="2109582" y="83173"/>
                  <a:pt x="2109582" y="52929"/>
                </a:cubicBezTo>
                <a:cubicBezTo>
                  <a:pt x="2109582" y="22684"/>
                  <a:pt x="2086898" y="0"/>
                  <a:pt x="2056654" y="0"/>
                </a:cubicBezTo>
                <a:cubicBezTo>
                  <a:pt x="2026409" y="0"/>
                  <a:pt x="2003725" y="22684"/>
                  <a:pt x="2003725" y="52929"/>
                </a:cubicBezTo>
                <a:cubicBezTo>
                  <a:pt x="1996164" y="83173"/>
                  <a:pt x="2026409" y="105857"/>
                  <a:pt x="2056654" y="105857"/>
                </a:cubicBezTo>
                <a:close/>
                <a:moveTo>
                  <a:pt x="2056654" y="393184"/>
                </a:moveTo>
                <a:cubicBezTo>
                  <a:pt x="2086898" y="393184"/>
                  <a:pt x="2109582" y="370500"/>
                  <a:pt x="2109582" y="340255"/>
                </a:cubicBezTo>
                <a:cubicBezTo>
                  <a:pt x="2109582" y="310010"/>
                  <a:pt x="2086898" y="287327"/>
                  <a:pt x="2056654" y="287327"/>
                </a:cubicBezTo>
                <a:cubicBezTo>
                  <a:pt x="2026409" y="287327"/>
                  <a:pt x="2003725" y="310010"/>
                  <a:pt x="2003725" y="340255"/>
                </a:cubicBezTo>
                <a:cubicBezTo>
                  <a:pt x="1996164" y="370500"/>
                  <a:pt x="2026409" y="393184"/>
                  <a:pt x="2056654" y="393184"/>
                </a:cubicBezTo>
                <a:close/>
                <a:moveTo>
                  <a:pt x="52929" y="287327"/>
                </a:moveTo>
                <a:cubicBezTo>
                  <a:pt x="22684" y="287327"/>
                  <a:pt x="0" y="310010"/>
                  <a:pt x="0" y="340255"/>
                </a:cubicBezTo>
                <a:cubicBezTo>
                  <a:pt x="0" y="370500"/>
                  <a:pt x="22684" y="393184"/>
                  <a:pt x="52929" y="393184"/>
                </a:cubicBezTo>
                <a:cubicBezTo>
                  <a:pt x="83173" y="393184"/>
                  <a:pt x="105857" y="370500"/>
                  <a:pt x="105857" y="340255"/>
                </a:cubicBezTo>
                <a:cubicBezTo>
                  <a:pt x="105857" y="310010"/>
                  <a:pt x="83173" y="287327"/>
                  <a:pt x="52929" y="287327"/>
                </a:cubicBezTo>
                <a:close/>
                <a:moveTo>
                  <a:pt x="1482000" y="105857"/>
                </a:moveTo>
                <a:cubicBezTo>
                  <a:pt x="1512245" y="105857"/>
                  <a:pt x="1534929" y="83173"/>
                  <a:pt x="1534929" y="52929"/>
                </a:cubicBezTo>
                <a:cubicBezTo>
                  <a:pt x="1534929" y="22684"/>
                  <a:pt x="1512245" y="0"/>
                  <a:pt x="1482000" y="0"/>
                </a:cubicBezTo>
                <a:cubicBezTo>
                  <a:pt x="1451755" y="0"/>
                  <a:pt x="1429072" y="22684"/>
                  <a:pt x="1429072" y="52929"/>
                </a:cubicBezTo>
                <a:cubicBezTo>
                  <a:pt x="1429072" y="83173"/>
                  <a:pt x="1451755" y="105857"/>
                  <a:pt x="1482000" y="105857"/>
                </a:cubicBezTo>
                <a:close/>
                <a:moveTo>
                  <a:pt x="340255" y="105857"/>
                </a:moveTo>
                <a:cubicBezTo>
                  <a:pt x="370500" y="105857"/>
                  <a:pt x="393184" y="83173"/>
                  <a:pt x="393184" y="52929"/>
                </a:cubicBezTo>
                <a:cubicBezTo>
                  <a:pt x="393184" y="22684"/>
                  <a:pt x="370500" y="0"/>
                  <a:pt x="340255" y="0"/>
                </a:cubicBezTo>
                <a:cubicBezTo>
                  <a:pt x="310010" y="0"/>
                  <a:pt x="287327" y="22684"/>
                  <a:pt x="287327" y="52929"/>
                </a:cubicBezTo>
                <a:cubicBezTo>
                  <a:pt x="287327" y="83173"/>
                  <a:pt x="310010" y="105857"/>
                  <a:pt x="340255" y="105857"/>
                </a:cubicBezTo>
                <a:close/>
                <a:moveTo>
                  <a:pt x="1194674" y="393184"/>
                </a:moveTo>
                <a:cubicBezTo>
                  <a:pt x="1224919" y="393184"/>
                  <a:pt x="1247602" y="370500"/>
                  <a:pt x="1247602" y="340255"/>
                </a:cubicBezTo>
                <a:cubicBezTo>
                  <a:pt x="1247602" y="310010"/>
                  <a:pt x="1224919" y="287327"/>
                  <a:pt x="1194674" y="287327"/>
                </a:cubicBezTo>
                <a:cubicBezTo>
                  <a:pt x="1164429" y="287327"/>
                  <a:pt x="1141745" y="310010"/>
                  <a:pt x="1141745" y="340255"/>
                </a:cubicBezTo>
                <a:cubicBezTo>
                  <a:pt x="1141745" y="370500"/>
                  <a:pt x="1164429" y="393184"/>
                  <a:pt x="1194674" y="393184"/>
                </a:cubicBezTo>
                <a:close/>
                <a:moveTo>
                  <a:pt x="52929" y="105857"/>
                </a:moveTo>
                <a:cubicBezTo>
                  <a:pt x="83173" y="105857"/>
                  <a:pt x="105857" y="83173"/>
                  <a:pt x="105857" y="52929"/>
                </a:cubicBezTo>
                <a:cubicBezTo>
                  <a:pt x="105857" y="22684"/>
                  <a:pt x="83173" y="0"/>
                  <a:pt x="52929" y="0"/>
                </a:cubicBezTo>
                <a:cubicBezTo>
                  <a:pt x="22684" y="0"/>
                  <a:pt x="0" y="22684"/>
                  <a:pt x="0" y="52929"/>
                </a:cubicBezTo>
                <a:cubicBezTo>
                  <a:pt x="0" y="83173"/>
                  <a:pt x="22684" y="105857"/>
                  <a:pt x="52929" y="105857"/>
                </a:cubicBezTo>
                <a:close/>
                <a:moveTo>
                  <a:pt x="627582" y="393184"/>
                </a:moveTo>
                <a:cubicBezTo>
                  <a:pt x="657827" y="393184"/>
                  <a:pt x="680510" y="370500"/>
                  <a:pt x="680510" y="340255"/>
                </a:cubicBezTo>
                <a:cubicBezTo>
                  <a:pt x="680510" y="310010"/>
                  <a:pt x="657827" y="287327"/>
                  <a:pt x="627582" y="287327"/>
                </a:cubicBezTo>
                <a:cubicBezTo>
                  <a:pt x="597337" y="287327"/>
                  <a:pt x="574653" y="310010"/>
                  <a:pt x="574653" y="340255"/>
                </a:cubicBezTo>
                <a:cubicBezTo>
                  <a:pt x="574653" y="370500"/>
                  <a:pt x="597337" y="393184"/>
                  <a:pt x="627582" y="393184"/>
                </a:cubicBezTo>
                <a:close/>
                <a:moveTo>
                  <a:pt x="340255" y="393184"/>
                </a:moveTo>
                <a:cubicBezTo>
                  <a:pt x="370500" y="393184"/>
                  <a:pt x="393184" y="370500"/>
                  <a:pt x="393184" y="340255"/>
                </a:cubicBezTo>
                <a:cubicBezTo>
                  <a:pt x="393184" y="310010"/>
                  <a:pt x="370500" y="287327"/>
                  <a:pt x="340255" y="287327"/>
                </a:cubicBezTo>
                <a:cubicBezTo>
                  <a:pt x="310010" y="287327"/>
                  <a:pt x="287327" y="310010"/>
                  <a:pt x="287327" y="340255"/>
                </a:cubicBezTo>
                <a:cubicBezTo>
                  <a:pt x="287327" y="370500"/>
                  <a:pt x="310010" y="393184"/>
                  <a:pt x="340255" y="393184"/>
                </a:cubicBezTo>
                <a:close/>
                <a:moveTo>
                  <a:pt x="907347" y="105857"/>
                </a:moveTo>
                <a:cubicBezTo>
                  <a:pt x="937592" y="105857"/>
                  <a:pt x="960276" y="83173"/>
                  <a:pt x="960276" y="52929"/>
                </a:cubicBezTo>
                <a:cubicBezTo>
                  <a:pt x="960276" y="22684"/>
                  <a:pt x="937592" y="0"/>
                  <a:pt x="907347" y="0"/>
                </a:cubicBezTo>
                <a:cubicBezTo>
                  <a:pt x="877102" y="0"/>
                  <a:pt x="854419" y="22684"/>
                  <a:pt x="854419" y="52929"/>
                </a:cubicBezTo>
                <a:cubicBezTo>
                  <a:pt x="854419" y="83173"/>
                  <a:pt x="884663" y="105857"/>
                  <a:pt x="907347" y="105857"/>
                </a:cubicBezTo>
                <a:close/>
                <a:moveTo>
                  <a:pt x="907347" y="393184"/>
                </a:moveTo>
                <a:cubicBezTo>
                  <a:pt x="937592" y="393184"/>
                  <a:pt x="960276" y="370500"/>
                  <a:pt x="960276" y="340255"/>
                </a:cubicBezTo>
                <a:cubicBezTo>
                  <a:pt x="960276" y="310010"/>
                  <a:pt x="937592" y="287327"/>
                  <a:pt x="907347" y="287327"/>
                </a:cubicBezTo>
                <a:cubicBezTo>
                  <a:pt x="877102" y="287327"/>
                  <a:pt x="854419" y="310010"/>
                  <a:pt x="854419" y="340255"/>
                </a:cubicBezTo>
                <a:cubicBezTo>
                  <a:pt x="854419" y="370500"/>
                  <a:pt x="884663" y="393184"/>
                  <a:pt x="907347" y="393184"/>
                </a:cubicBezTo>
                <a:close/>
                <a:moveTo>
                  <a:pt x="627582" y="105857"/>
                </a:moveTo>
                <a:cubicBezTo>
                  <a:pt x="657827" y="105857"/>
                  <a:pt x="680510" y="83173"/>
                  <a:pt x="680510" y="52929"/>
                </a:cubicBezTo>
                <a:cubicBezTo>
                  <a:pt x="680510" y="22684"/>
                  <a:pt x="657827" y="0"/>
                  <a:pt x="627582" y="0"/>
                </a:cubicBezTo>
                <a:cubicBezTo>
                  <a:pt x="597337" y="0"/>
                  <a:pt x="574653" y="22684"/>
                  <a:pt x="574653" y="52929"/>
                </a:cubicBezTo>
                <a:cubicBezTo>
                  <a:pt x="574653" y="83173"/>
                  <a:pt x="597337" y="105857"/>
                  <a:pt x="627582" y="105857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2" name="Cross 71">
            <a:extLst>
              <a:ext uri="{FF2B5EF4-FFF2-40B4-BE49-F238E27FC236}">
                <a16:creationId xmlns:a16="http://schemas.microsoft.com/office/drawing/2014/main" id="{E28A41A9-A8E0-4E65-8110-A9850D9935A7}"/>
              </a:ext>
            </a:extLst>
          </p:cNvPr>
          <p:cNvSpPr/>
          <p:nvPr/>
        </p:nvSpPr>
        <p:spPr>
          <a:xfrm>
            <a:off x="7401371" y="4462360"/>
            <a:ext cx="400050" cy="400050"/>
          </a:xfrm>
          <a:prstGeom prst="plus">
            <a:avLst>
              <a:gd name="adj" fmla="val 380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Cross 72">
            <a:extLst>
              <a:ext uri="{FF2B5EF4-FFF2-40B4-BE49-F238E27FC236}">
                <a16:creationId xmlns:a16="http://schemas.microsoft.com/office/drawing/2014/main" id="{6E02E780-88D0-4101-BA99-28A7E199B954}"/>
              </a:ext>
            </a:extLst>
          </p:cNvPr>
          <p:cNvSpPr/>
          <p:nvPr/>
        </p:nvSpPr>
        <p:spPr>
          <a:xfrm rot="2700000">
            <a:off x="9352069" y="2292270"/>
            <a:ext cx="200025" cy="200025"/>
          </a:xfrm>
          <a:prstGeom prst="plus">
            <a:avLst>
              <a:gd name="adj" fmla="val 38043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8F045A42-CBC4-4891-8FF3-0E750D67A9A2}"/>
              </a:ext>
            </a:extLst>
          </p:cNvPr>
          <p:cNvSpPr/>
          <p:nvPr/>
        </p:nvSpPr>
        <p:spPr>
          <a:xfrm>
            <a:off x="1827351" y="9669639"/>
            <a:ext cx="80687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Lorem ipsum dolor sit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</a:p>
          <a:p>
            <a:pPr algn="r"/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sed diam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magna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quis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nostrud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exerci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tation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ullamcorper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suscipit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lobortis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nisl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aliquip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ex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ea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commodo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consequat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Duis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autem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vel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iriure</a:t>
            </a:r>
            <a:endParaRPr lang="en-US" dirty="0">
              <a:solidFill>
                <a:schemeClr val="tx2">
                  <a:lumMod val="50000"/>
                </a:schemeClr>
              </a:solidFill>
              <a:latin typeface="Montserrat Light" panose="00000400000000000000" pitchFamily="2" charset="0"/>
              <a:cs typeface="Times New Roman" panose="02020603050405020304" pitchFamily="18" charset="0"/>
            </a:endParaRPr>
          </a:p>
          <a:p>
            <a:pPr algn="r"/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 in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hendrerit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3F6011CE-A5B4-4E32-8FCE-49AF77F6E2D6}"/>
              </a:ext>
            </a:extLst>
          </p:cNvPr>
          <p:cNvSpPr/>
          <p:nvPr/>
        </p:nvSpPr>
        <p:spPr>
          <a:xfrm>
            <a:off x="4679686" y="2371513"/>
            <a:ext cx="2712654" cy="2711590"/>
          </a:xfrm>
          <a:prstGeom prst="ellipse">
            <a:avLst/>
          </a:prstGeom>
          <a:solidFill>
            <a:srgbClr val="FFC000"/>
          </a:solidFill>
          <a:ln w="101600" cap="flat">
            <a:solidFill>
              <a:schemeClr val="bg1"/>
            </a:solidFill>
            <a:prstDash val="solid"/>
            <a:miter/>
          </a:ln>
          <a:effectLst>
            <a:outerShdw blurRad="88900" sx="103000" sy="103000" algn="ctr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DA372A2-5266-424E-BE0F-78B2A12D2F5E}"/>
              </a:ext>
            </a:extLst>
          </p:cNvPr>
          <p:cNvSpPr txBox="1"/>
          <p:nvPr/>
        </p:nvSpPr>
        <p:spPr>
          <a:xfrm>
            <a:off x="5152771" y="2804072"/>
            <a:ext cx="1729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UP TO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E4AA517-0671-4812-8F2F-A439E8799D76}"/>
              </a:ext>
            </a:extLst>
          </p:cNvPr>
          <p:cNvSpPr txBox="1"/>
          <p:nvPr/>
        </p:nvSpPr>
        <p:spPr>
          <a:xfrm>
            <a:off x="4673524" y="3107917"/>
            <a:ext cx="2688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50%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CF10D2FD-61A5-4B60-B69A-63CBC2874F59}"/>
              </a:ext>
            </a:extLst>
          </p:cNvPr>
          <p:cNvSpPr txBox="1"/>
          <p:nvPr/>
        </p:nvSpPr>
        <p:spPr>
          <a:xfrm>
            <a:off x="5522140" y="4121005"/>
            <a:ext cx="991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OFF</a:t>
            </a:r>
          </a:p>
        </p:txBody>
      </p:sp>
    </p:spTree>
    <p:extLst>
      <p:ext uri="{BB962C8B-B14F-4D97-AF65-F5344CB8AC3E}">
        <p14:creationId xmlns:p14="http://schemas.microsoft.com/office/powerpoint/2010/main" val="161130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4" dur="2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2" grpId="1" animBg="1"/>
      <p:bldP spid="72" grpId="2" animBg="1"/>
      <p:bldP spid="72" grpId="3" animBg="1"/>
      <p:bldP spid="72" grpId="4" animBg="1"/>
      <p:bldP spid="73" grpId="0" animBg="1"/>
      <p:bldP spid="73" grpId="1" animBg="1"/>
      <p:bldP spid="73" grpId="2" animBg="1"/>
      <p:bldP spid="73" grpId="3" animBg="1"/>
      <p:bldP spid="73" grpId="4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ICTURE">
            <a:extLst>
              <a:ext uri="{FF2B5EF4-FFF2-40B4-BE49-F238E27FC236}">
                <a16:creationId xmlns:a16="http://schemas.microsoft.com/office/drawing/2014/main" id="{F564BB73-8828-44E8-AB06-2B81B5C2B266}"/>
              </a:ext>
            </a:extLst>
          </p:cNvPr>
          <p:cNvSpPr/>
          <p:nvPr/>
        </p:nvSpPr>
        <p:spPr>
          <a:xfrm>
            <a:off x="-7585" y="1272919"/>
            <a:ext cx="7804836" cy="11585832"/>
          </a:xfrm>
          <a:prstGeom prst="rect">
            <a:avLst/>
          </a:prstGeom>
          <a:blipFill>
            <a:blip r:embed="rId2"/>
            <a:srcRect/>
            <a:stretch>
              <a:fillRect l="-23776" t="-11187" b="-1388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dern Love" panose="04090805081005020601" pitchFamily="82" charset="0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8BAF43E-E24E-45E6-ADBE-E36A156F3F3C}"/>
              </a:ext>
            </a:extLst>
          </p:cNvPr>
          <p:cNvSpPr/>
          <p:nvPr/>
        </p:nvSpPr>
        <p:spPr>
          <a:xfrm rot="5400000">
            <a:off x="-1281148" y="1290375"/>
            <a:ext cx="12841711" cy="10260960"/>
          </a:xfrm>
          <a:custGeom>
            <a:avLst/>
            <a:gdLst>
              <a:gd name="connsiteX0" fmla="*/ 3032883 w 8375130"/>
              <a:gd name="connsiteY0" fmla="*/ 5118910 h 8375129"/>
              <a:gd name="connsiteX1" fmla="*/ 4952959 w 8375130"/>
              <a:gd name="connsiteY1" fmla="*/ 3001088 h 8375129"/>
              <a:gd name="connsiteX2" fmla="*/ 8375130 w 8375130"/>
              <a:gd name="connsiteY2" fmla="*/ 2614126 h 8375129"/>
              <a:gd name="connsiteX3" fmla="*/ 8375130 w 8375130"/>
              <a:gd name="connsiteY3" fmla="*/ 0 h 8375129"/>
              <a:gd name="connsiteX4" fmla="*/ 0 w 8375130"/>
              <a:gd name="connsiteY4" fmla="*/ 0 h 8375129"/>
              <a:gd name="connsiteX5" fmla="*/ 0 w 8375130"/>
              <a:gd name="connsiteY5" fmla="*/ 8375130 h 8375129"/>
              <a:gd name="connsiteX6" fmla="*/ 2200798 w 8375130"/>
              <a:gd name="connsiteY6" fmla="*/ 8375130 h 8375129"/>
              <a:gd name="connsiteX7" fmla="*/ 1647884 w 8375130"/>
              <a:gd name="connsiteY7" fmla="*/ 6682268 h 8375129"/>
              <a:gd name="connsiteX8" fmla="*/ 3032883 w 8375130"/>
              <a:gd name="connsiteY8" fmla="*/ 5118910 h 837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75130" h="8375129">
                <a:moveTo>
                  <a:pt x="3032883" y="5118910"/>
                </a:moveTo>
                <a:cubicBezTo>
                  <a:pt x="4227114" y="5237557"/>
                  <a:pt x="3906843" y="3852559"/>
                  <a:pt x="4952959" y="3001088"/>
                </a:cubicBezTo>
                <a:cubicBezTo>
                  <a:pt x="5803655" y="2308589"/>
                  <a:pt x="7522108" y="2514865"/>
                  <a:pt x="8375130" y="2614126"/>
                </a:cubicBezTo>
                <a:lnTo>
                  <a:pt x="8375130" y="0"/>
                </a:lnTo>
                <a:lnTo>
                  <a:pt x="0" y="0"/>
                </a:lnTo>
                <a:lnTo>
                  <a:pt x="0" y="8375130"/>
                </a:lnTo>
                <a:lnTo>
                  <a:pt x="2200798" y="8375130"/>
                </a:lnTo>
                <a:cubicBezTo>
                  <a:pt x="2179860" y="7277056"/>
                  <a:pt x="2142638" y="7375542"/>
                  <a:pt x="1647884" y="6682268"/>
                </a:cubicBezTo>
                <a:cubicBezTo>
                  <a:pt x="1153131" y="5988993"/>
                  <a:pt x="1820815" y="4998712"/>
                  <a:pt x="3032883" y="5118910"/>
                </a:cubicBezTo>
                <a:close/>
              </a:path>
            </a:pathLst>
          </a:custGeom>
          <a:solidFill>
            <a:schemeClr val="accent4">
              <a:lumMod val="50000"/>
              <a:alpha val="65000"/>
            </a:schemeClr>
          </a:solidFill>
          <a:ln w="7752" cap="flat">
            <a:noFill/>
            <a:prstDash val="solid"/>
            <a:miter/>
          </a:ln>
          <a:effectLst>
            <a:outerShdw blurRad="241300" dist="38100" dir="8100000" sx="102000" sy="102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D738B9D-66A1-451D-BEE1-ED33A2CD7728}"/>
              </a:ext>
            </a:extLst>
          </p:cNvPr>
          <p:cNvSpPr/>
          <p:nvPr/>
        </p:nvSpPr>
        <p:spPr>
          <a:xfrm rot="5400000">
            <a:off x="-1277952" y="1293800"/>
            <a:ext cx="12842902" cy="10287001"/>
          </a:xfrm>
          <a:custGeom>
            <a:avLst/>
            <a:gdLst>
              <a:gd name="connsiteX0" fmla="*/ 1053871 w 8375905"/>
              <a:gd name="connsiteY0" fmla="*/ 6544233 h 8375129"/>
              <a:gd name="connsiteX1" fmla="*/ 2855299 w 8375905"/>
              <a:gd name="connsiteY1" fmla="*/ 4821903 h 8375129"/>
              <a:gd name="connsiteX2" fmla="*/ 4320171 w 8375905"/>
              <a:gd name="connsiteY2" fmla="*/ 3139898 h 8375129"/>
              <a:gd name="connsiteX3" fmla="*/ 8375906 w 8375905"/>
              <a:gd name="connsiteY3" fmla="*/ 2621881 h 8375129"/>
              <a:gd name="connsiteX4" fmla="*/ 8375906 w 8375905"/>
              <a:gd name="connsiteY4" fmla="*/ 0 h 8375129"/>
              <a:gd name="connsiteX5" fmla="*/ 0 w 8375905"/>
              <a:gd name="connsiteY5" fmla="*/ 0 h 8375129"/>
              <a:gd name="connsiteX6" fmla="*/ 0 w 8375905"/>
              <a:gd name="connsiteY6" fmla="*/ 8375130 h 8375129"/>
              <a:gd name="connsiteX7" fmla="*/ 2200798 w 8375905"/>
              <a:gd name="connsiteY7" fmla="*/ 8375130 h 8375129"/>
              <a:gd name="connsiteX8" fmla="*/ 1053871 w 8375905"/>
              <a:gd name="connsiteY8" fmla="*/ 6544233 h 8375129"/>
              <a:gd name="connsiteX0" fmla="*/ 1053871 w 8375906"/>
              <a:gd name="connsiteY0" fmla="*/ 6544233 h 8407008"/>
              <a:gd name="connsiteX1" fmla="*/ 2855299 w 8375906"/>
              <a:gd name="connsiteY1" fmla="*/ 4821903 h 8407008"/>
              <a:gd name="connsiteX2" fmla="*/ 4320171 w 8375906"/>
              <a:gd name="connsiteY2" fmla="*/ 3139898 h 8407008"/>
              <a:gd name="connsiteX3" fmla="*/ 8375906 w 8375906"/>
              <a:gd name="connsiteY3" fmla="*/ 2621881 h 8407008"/>
              <a:gd name="connsiteX4" fmla="*/ 8375906 w 8375906"/>
              <a:gd name="connsiteY4" fmla="*/ 0 h 8407008"/>
              <a:gd name="connsiteX5" fmla="*/ 0 w 8375906"/>
              <a:gd name="connsiteY5" fmla="*/ 0 h 8407008"/>
              <a:gd name="connsiteX6" fmla="*/ 0 w 8375906"/>
              <a:gd name="connsiteY6" fmla="*/ 8375130 h 8407008"/>
              <a:gd name="connsiteX7" fmla="*/ 2557260 w 8375906"/>
              <a:gd name="connsiteY7" fmla="*/ 8407008 h 8407008"/>
              <a:gd name="connsiteX8" fmla="*/ 1053871 w 8375906"/>
              <a:gd name="connsiteY8" fmla="*/ 6544233 h 8407008"/>
              <a:gd name="connsiteX0" fmla="*/ 1053871 w 8375906"/>
              <a:gd name="connsiteY0" fmla="*/ 6544233 h 8396383"/>
              <a:gd name="connsiteX1" fmla="*/ 2855299 w 8375906"/>
              <a:gd name="connsiteY1" fmla="*/ 4821903 h 8396383"/>
              <a:gd name="connsiteX2" fmla="*/ 4320171 w 8375906"/>
              <a:gd name="connsiteY2" fmla="*/ 3139898 h 8396383"/>
              <a:gd name="connsiteX3" fmla="*/ 8375906 w 8375906"/>
              <a:gd name="connsiteY3" fmla="*/ 2621881 h 8396383"/>
              <a:gd name="connsiteX4" fmla="*/ 8375906 w 8375906"/>
              <a:gd name="connsiteY4" fmla="*/ 0 h 8396383"/>
              <a:gd name="connsiteX5" fmla="*/ 0 w 8375906"/>
              <a:gd name="connsiteY5" fmla="*/ 0 h 8396383"/>
              <a:gd name="connsiteX6" fmla="*/ 0 w 8375906"/>
              <a:gd name="connsiteY6" fmla="*/ 8375130 h 8396383"/>
              <a:gd name="connsiteX7" fmla="*/ 2623272 w 8375906"/>
              <a:gd name="connsiteY7" fmla="*/ 8396383 h 8396383"/>
              <a:gd name="connsiteX8" fmla="*/ 1053871 w 8375906"/>
              <a:gd name="connsiteY8" fmla="*/ 6544233 h 8396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75906" h="8396383">
                <a:moveTo>
                  <a:pt x="1053871" y="6544233"/>
                </a:moveTo>
                <a:cubicBezTo>
                  <a:pt x="895674" y="5831572"/>
                  <a:pt x="1627722" y="4960713"/>
                  <a:pt x="2855299" y="4821903"/>
                </a:cubicBezTo>
                <a:cubicBezTo>
                  <a:pt x="4082101" y="4683093"/>
                  <a:pt x="3310503" y="4248052"/>
                  <a:pt x="4320171" y="3139898"/>
                </a:cubicBezTo>
                <a:cubicBezTo>
                  <a:pt x="5180173" y="2195370"/>
                  <a:pt x="6772999" y="2500907"/>
                  <a:pt x="8375906" y="2621881"/>
                </a:cubicBezTo>
                <a:lnTo>
                  <a:pt x="8375906" y="0"/>
                </a:lnTo>
                <a:lnTo>
                  <a:pt x="0" y="0"/>
                </a:lnTo>
                <a:lnTo>
                  <a:pt x="0" y="8375130"/>
                </a:lnTo>
                <a:lnTo>
                  <a:pt x="2623272" y="8396383"/>
                </a:lnTo>
                <a:cubicBezTo>
                  <a:pt x="2620170" y="7341737"/>
                  <a:pt x="1200435" y="7204938"/>
                  <a:pt x="1053871" y="654423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7752" cap="flat">
            <a:noFill/>
            <a:prstDash val="solid"/>
            <a:miter/>
          </a:ln>
          <a:effectLst>
            <a:outerShdw blurRad="241300" dist="38100" dir="8100000" sx="102000" sy="102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DFAF683-5E50-458C-8D06-E5B5AE918D9D}"/>
              </a:ext>
            </a:extLst>
          </p:cNvPr>
          <p:cNvGrpSpPr/>
          <p:nvPr/>
        </p:nvGrpSpPr>
        <p:grpSpPr>
          <a:xfrm rot="2700000">
            <a:off x="-323588" y="-1853298"/>
            <a:ext cx="15521778" cy="6044298"/>
            <a:chOff x="455874" y="-510260"/>
            <a:chExt cx="9840833" cy="3832095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BA01296-8DB0-4140-BE0B-626175C5F4B4}"/>
                </a:ext>
              </a:extLst>
            </p:cNvPr>
            <p:cNvSpPr/>
            <p:nvPr/>
          </p:nvSpPr>
          <p:spPr>
            <a:xfrm>
              <a:off x="455874" y="-473404"/>
              <a:ext cx="9717969" cy="3795239"/>
            </a:xfrm>
            <a:custGeom>
              <a:avLst/>
              <a:gdLst>
                <a:gd name="connsiteX0" fmla="*/ 661827 w 8745551"/>
                <a:gd name="connsiteY0" fmla="*/ 658776 h 3089546"/>
                <a:gd name="connsiteX1" fmla="*/ 352618 w 8745551"/>
                <a:gd name="connsiteY1" fmla="*/ 1422820 h 3089546"/>
                <a:gd name="connsiteX2" fmla="*/ 899884 w 8745551"/>
                <a:gd name="connsiteY2" fmla="*/ 1966096 h 3089546"/>
                <a:gd name="connsiteX3" fmla="*/ 2325568 w 8745551"/>
                <a:gd name="connsiteY3" fmla="*/ 2441546 h 3089546"/>
                <a:gd name="connsiteX4" fmla="*/ 4022557 w 8745551"/>
                <a:gd name="connsiteY4" fmla="*/ 2505382 h 3089546"/>
                <a:gd name="connsiteX5" fmla="*/ 5974228 w 8745551"/>
                <a:gd name="connsiteY5" fmla="*/ 2505382 h 3089546"/>
                <a:gd name="connsiteX6" fmla="*/ 7824159 w 8745551"/>
                <a:gd name="connsiteY6" fmla="*/ 2152951 h 3089546"/>
                <a:gd name="connsiteX7" fmla="*/ 8689942 w 8745551"/>
                <a:gd name="connsiteY7" fmla="*/ 1236630 h 3089546"/>
                <a:gd name="connsiteX8" fmla="*/ 6925127 w 8745551"/>
                <a:gd name="connsiteY8" fmla="*/ 31714 h 3089546"/>
                <a:gd name="connsiteX9" fmla="*/ 3530483 w 8745551"/>
                <a:gd name="connsiteY9" fmla="*/ 778469 h 3089546"/>
                <a:gd name="connsiteX10" fmla="*/ 2206539 w 8745551"/>
                <a:gd name="connsiteY10" fmla="*/ 658776 h 3089546"/>
                <a:gd name="connsiteX11" fmla="*/ 661827 w 8745551"/>
                <a:gd name="connsiteY11" fmla="*/ 658776 h 3089546"/>
                <a:gd name="connsiteX0" fmla="*/ 661827 w 8745551"/>
                <a:gd name="connsiteY0" fmla="*/ 1016193 h 3446963"/>
                <a:gd name="connsiteX1" fmla="*/ 352618 w 8745551"/>
                <a:gd name="connsiteY1" fmla="*/ 1780237 h 3446963"/>
                <a:gd name="connsiteX2" fmla="*/ 899884 w 8745551"/>
                <a:gd name="connsiteY2" fmla="*/ 2323513 h 3446963"/>
                <a:gd name="connsiteX3" fmla="*/ 2325568 w 8745551"/>
                <a:gd name="connsiteY3" fmla="*/ 2798963 h 3446963"/>
                <a:gd name="connsiteX4" fmla="*/ 4022557 w 8745551"/>
                <a:gd name="connsiteY4" fmla="*/ 2862799 h 3446963"/>
                <a:gd name="connsiteX5" fmla="*/ 5974228 w 8745551"/>
                <a:gd name="connsiteY5" fmla="*/ 2862799 h 3446963"/>
                <a:gd name="connsiteX6" fmla="*/ 7824159 w 8745551"/>
                <a:gd name="connsiteY6" fmla="*/ 2510368 h 3446963"/>
                <a:gd name="connsiteX7" fmla="*/ 8689942 w 8745551"/>
                <a:gd name="connsiteY7" fmla="*/ 1594047 h 3446963"/>
                <a:gd name="connsiteX8" fmla="*/ 6925127 w 8745551"/>
                <a:gd name="connsiteY8" fmla="*/ 389131 h 3446963"/>
                <a:gd name="connsiteX9" fmla="*/ 3322239 w 8745551"/>
                <a:gd name="connsiteY9" fmla="*/ 2109 h 3446963"/>
                <a:gd name="connsiteX10" fmla="*/ 2206539 w 8745551"/>
                <a:gd name="connsiteY10" fmla="*/ 1016193 h 3446963"/>
                <a:gd name="connsiteX11" fmla="*/ 661827 w 8745551"/>
                <a:gd name="connsiteY11" fmla="*/ 1016193 h 3446963"/>
                <a:gd name="connsiteX0" fmla="*/ 661827 w 8745551"/>
                <a:gd name="connsiteY0" fmla="*/ 1213196 h 3643966"/>
                <a:gd name="connsiteX1" fmla="*/ 352618 w 8745551"/>
                <a:gd name="connsiteY1" fmla="*/ 1977240 h 3643966"/>
                <a:gd name="connsiteX2" fmla="*/ 899884 w 8745551"/>
                <a:gd name="connsiteY2" fmla="*/ 2520516 h 3643966"/>
                <a:gd name="connsiteX3" fmla="*/ 2325568 w 8745551"/>
                <a:gd name="connsiteY3" fmla="*/ 2995966 h 3643966"/>
                <a:gd name="connsiteX4" fmla="*/ 4022557 w 8745551"/>
                <a:gd name="connsiteY4" fmla="*/ 3059802 h 3643966"/>
                <a:gd name="connsiteX5" fmla="*/ 5974228 w 8745551"/>
                <a:gd name="connsiteY5" fmla="*/ 3059802 h 3643966"/>
                <a:gd name="connsiteX6" fmla="*/ 7824159 w 8745551"/>
                <a:gd name="connsiteY6" fmla="*/ 2707371 h 3643966"/>
                <a:gd name="connsiteX7" fmla="*/ 8689942 w 8745551"/>
                <a:gd name="connsiteY7" fmla="*/ 1791050 h 3643966"/>
                <a:gd name="connsiteX8" fmla="*/ 6925127 w 8745551"/>
                <a:gd name="connsiteY8" fmla="*/ 586134 h 3643966"/>
                <a:gd name="connsiteX9" fmla="*/ 3322239 w 8745551"/>
                <a:gd name="connsiteY9" fmla="*/ 199112 h 3643966"/>
                <a:gd name="connsiteX10" fmla="*/ 1836326 w 8745551"/>
                <a:gd name="connsiteY10" fmla="*/ 56280 h 3643966"/>
                <a:gd name="connsiteX11" fmla="*/ 661827 w 8745551"/>
                <a:gd name="connsiteY11" fmla="*/ 1213196 h 3643966"/>
                <a:gd name="connsiteX0" fmla="*/ 310227 w 8972408"/>
                <a:gd name="connsiteY0" fmla="*/ 377523 h 3594995"/>
                <a:gd name="connsiteX1" fmla="*/ 579475 w 8972408"/>
                <a:gd name="connsiteY1" fmla="*/ 1928269 h 3594995"/>
                <a:gd name="connsiteX2" fmla="*/ 1126741 w 8972408"/>
                <a:gd name="connsiteY2" fmla="*/ 2471545 h 3594995"/>
                <a:gd name="connsiteX3" fmla="*/ 2552425 w 8972408"/>
                <a:gd name="connsiteY3" fmla="*/ 2946995 h 3594995"/>
                <a:gd name="connsiteX4" fmla="*/ 4249414 w 8972408"/>
                <a:gd name="connsiteY4" fmla="*/ 3010831 h 3594995"/>
                <a:gd name="connsiteX5" fmla="*/ 6201085 w 8972408"/>
                <a:gd name="connsiteY5" fmla="*/ 3010831 h 3594995"/>
                <a:gd name="connsiteX6" fmla="*/ 8051016 w 8972408"/>
                <a:gd name="connsiteY6" fmla="*/ 2658400 h 3594995"/>
                <a:gd name="connsiteX7" fmla="*/ 8916799 w 8972408"/>
                <a:gd name="connsiteY7" fmla="*/ 1742079 h 3594995"/>
                <a:gd name="connsiteX8" fmla="*/ 7151984 w 8972408"/>
                <a:gd name="connsiteY8" fmla="*/ 537163 h 3594995"/>
                <a:gd name="connsiteX9" fmla="*/ 3549096 w 8972408"/>
                <a:gd name="connsiteY9" fmla="*/ 150141 h 3594995"/>
                <a:gd name="connsiteX10" fmla="*/ 2063183 w 8972408"/>
                <a:gd name="connsiteY10" fmla="*/ 7309 h 3594995"/>
                <a:gd name="connsiteX11" fmla="*/ 310227 w 8972408"/>
                <a:gd name="connsiteY11" fmla="*/ 377523 h 3594995"/>
                <a:gd name="connsiteX0" fmla="*/ 310227 w 9660229"/>
                <a:gd name="connsiteY0" fmla="*/ 577766 h 3795238"/>
                <a:gd name="connsiteX1" fmla="*/ 579475 w 9660229"/>
                <a:gd name="connsiteY1" fmla="*/ 2128512 h 3795238"/>
                <a:gd name="connsiteX2" fmla="*/ 1126741 w 9660229"/>
                <a:gd name="connsiteY2" fmla="*/ 2671788 h 3795238"/>
                <a:gd name="connsiteX3" fmla="*/ 2552425 w 9660229"/>
                <a:gd name="connsiteY3" fmla="*/ 3147238 h 3795238"/>
                <a:gd name="connsiteX4" fmla="*/ 4249414 w 9660229"/>
                <a:gd name="connsiteY4" fmla="*/ 3211074 h 3795238"/>
                <a:gd name="connsiteX5" fmla="*/ 6201085 w 9660229"/>
                <a:gd name="connsiteY5" fmla="*/ 3211074 h 3795238"/>
                <a:gd name="connsiteX6" fmla="*/ 8051016 w 9660229"/>
                <a:gd name="connsiteY6" fmla="*/ 2858643 h 3795238"/>
                <a:gd name="connsiteX7" fmla="*/ 8916799 w 9660229"/>
                <a:gd name="connsiteY7" fmla="*/ 1942322 h 3795238"/>
                <a:gd name="connsiteX8" fmla="*/ 9590163 w 9660229"/>
                <a:gd name="connsiteY8" fmla="*/ 30505 h 3795238"/>
                <a:gd name="connsiteX9" fmla="*/ 7151984 w 9660229"/>
                <a:gd name="connsiteY9" fmla="*/ 737406 h 3795238"/>
                <a:gd name="connsiteX10" fmla="*/ 3549096 w 9660229"/>
                <a:gd name="connsiteY10" fmla="*/ 350384 h 3795238"/>
                <a:gd name="connsiteX11" fmla="*/ 2063183 w 9660229"/>
                <a:gd name="connsiteY11" fmla="*/ 207552 h 3795238"/>
                <a:gd name="connsiteX12" fmla="*/ 310227 w 9660229"/>
                <a:gd name="connsiteY12" fmla="*/ 577766 h 3795238"/>
                <a:gd name="connsiteX0" fmla="*/ 310227 w 9717969"/>
                <a:gd name="connsiteY0" fmla="*/ 577766 h 3795238"/>
                <a:gd name="connsiteX1" fmla="*/ 579475 w 9717969"/>
                <a:gd name="connsiteY1" fmla="*/ 2128512 h 3795238"/>
                <a:gd name="connsiteX2" fmla="*/ 1126741 w 9717969"/>
                <a:gd name="connsiteY2" fmla="*/ 2671788 h 3795238"/>
                <a:gd name="connsiteX3" fmla="*/ 2552425 w 9717969"/>
                <a:gd name="connsiteY3" fmla="*/ 3147238 h 3795238"/>
                <a:gd name="connsiteX4" fmla="*/ 4249414 w 9717969"/>
                <a:gd name="connsiteY4" fmla="*/ 3211074 h 3795238"/>
                <a:gd name="connsiteX5" fmla="*/ 6201085 w 9717969"/>
                <a:gd name="connsiteY5" fmla="*/ 3211074 h 3795238"/>
                <a:gd name="connsiteX6" fmla="*/ 8051016 w 9717969"/>
                <a:gd name="connsiteY6" fmla="*/ 2858643 h 3795238"/>
                <a:gd name="connsiteX7" fmla="*/ 9356427 w 9717969"/>
                <a:gd name="connsiteY7" fmla="*/ 1502695 h 3795238"/>
                <a:gd name="connsiteX8" fmla="*/ 9590163 w 9717969"/>
                <a:gd name="connsiteY8" fmla="*/ 30505 h 3795238"/>
                <a:gd name="connsiteX9" fmla="*/ 7151984 w 9717969"/>
                <a:gd name="connsiteY9" fmla="*/ 737406 h 3795238"/>
                <a:gd name="connsiteX10" fmla="*/ 3549096 w 9717969"/>
                <a:gd name="connsiteY10" fmla="*/ 350384 h 3795238"/>
                <a:gd name="connsiteX11" fmla="*/ 2063183 w 9717969"/>
                <a:gd name="connsiteY11" fmla="*/ 207552 h 3795238"/>
                <a:gd name="connsiteX12" fmla="*/ 310227 w 9717969"/>
                <a:gd name="connsiteY12" fmla="*/ 577766 h 3795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17969" h="3795238">
                  <a:moveTo>
                    <a:pt x="310227" y="577766"/>
                  </a:moveTo>
                  <a:cubicBezTo>
                    <a:pt x="-466452" y="1234086"/>
                    <a:pt x="443389" y="1779508"/>
                    <a:pt x="579475" y="2128512"/>
                  </a:cubicBezTo>
                  <a:cubicBezTo>
                    <a:pt x="715561" y="2477516"/>
                    <a:pt x="1126741" y="2179714"/>
                    <a:pt x="1126741" y="2671788"/>
                  </a:cubicBezTo>
                  <a:cubicBezTo>
                    <a:pt x="1126741" y="3163862"/>
                    <a:pt x="1415335" y="3794913"/>
                    <a:pt x="2552425" y="3147238"/>
                  </a:cubicBezTo>
                  <a:cubicBezTo>
                    <a:pt x="3339078" y="2699052"/>
                    <a:pt x="3971459" y="2958388"/>
                    <a:pt x="4249414" y="3211074"/>
                  </a:cubicBezTo>
                  <a:cubicBezTo>
                    <a:pt x="4826603" y="3736396"/>
                    <a:pt x="5929779" y="4208521"/>
                    <a:pt x="6201085" y="3211074"/>
                  </a:cubicBezTo>
                  <a:cubicBezTo>
                    <a:pt x="6472390" y="2213628"/>
                    <a:pt x="7525126" y="3143373"/>
                    <a:pt x="8051016" y="2858643"/>
                  </a:cubicBezTo>
                  <a:cubicBezTo>
                    <a:pt x="8576906" y="2573913"/>
                    <a:pt x="9099903" y="1974051"/>
                    <a:pt x="9356427" y="1502695"/>
                  </a:cubicBezTo>
                  <a:cubicBezTo>
                    <a:pt x="9612951" y="1031339"/>
                    <a:pt x="9884299" y="231324"/>
                    <a:pt x="9590163" y="30505"/>
                  </a:cubicBezTo>
                  <a:cubicBezTo>
                    <a:pt x="9296027" y="-170314"/>
                    <a:pt x="8158828" y="684093"/>
                    <a:pt x="7151984" y="737406"/>
                  </a:cubicBezTo>
                  <a:cubicBezTo>
                    <a:pt x="6145140" y="790719"/>
                    <a:pt x="4635648" y="401587"/>
                    <a:pt x="3549096" y="350384"/>
                  </a:cubicBezTo>
                  <a:cubicBezTo>
                    <a:pt x="2462545" y="299182"/>
                    <a:pt x="2602994" y="169655"/>
                    <a:pt x="2063183" y="207552"/>
                  </a:cubicBezTo>
                  <a:cubicBezTo>
                    <a:pt x="1523372" y="245449"/>
                    <a:pt x="943273" y="43134"/>
                    <a:pt x="310227" y="577766"/>
                  </a:cubicBezTo>
                  <a:close/>
                </a:path>
              </a:pathLst>
            </a:custGeom>
            <a:solidFill>
              <a:srgbClr val="FFC000">
                <a:alpha val="17000"/>
              </a:srgbClr>
            </a:solidFill>
            <a:ln w="6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955E1B2-B8CA-4E71-BFE8-D93115A6D5ED}"/>
                </a:ext>
              </a:extLst>
            </p:cNvPr>
            <p:cNvSpPr/>
            <p:nvPr/>
          </p:nvSpPr>
          <p:spPr>
            <a:xfrm>
              <a:off x="949667" y="-510260"/>
              <a:ext cx="9347040" cy="3698664"/>
            </a:xfrm>
            <a:custGeom>
              <a:avLst/>
              <a:gdLst>
                <a:gd name="connsiteX0" fmla="*/ 13041 w 9347040"/>
                <a:gd name="connsiteY0" fmla="*/ 1265672 h 3698664"/>
                <a:gd name="connsiteX1" fmla="*/ 725883 w 9347040"/>
                <a:gd name="connsiteY1" fmla="*/ 2589617 h 3698664"/>
                <a:gd name="connsiteX2" fmla="*/ 1591667 w 9347040"/>
                <a:gd name="connsiteY2" fmla="*/ 3353661 h 3698664"/>
                <a:gd name="connsiteX3" fmla="*/ 3153003 w 9347040"/>
                <a:gd name="connsiteY3" fmla="*/ 3353661 h 3698664"/>
                <a:gd name="connsiteX4" fmla="*/ 4391832 w 9347040"/>
                <a:gd name="connsiteY4" fmla="*/ 2946038 h 3698664"/>
                <a:gd name="connsiteX5" fmla="*/ 6088821 w 9347040"/>
                <a:gd name="connsiteY5" fmla="*/ 3523227 h 3698664"/>
                <a:gd name="connsiteX6" fmla="*/ 8091694 w 9347040"/>
                <a:gd name="connsiteY6" fmla="*/ 1910688 h 3698664"/>
                <a:gd name="connsiteX7" fmla="*/ 9109755 w 9347040"/>
                <a:gd name="connsiteY7" fmla="*/ 604032 h 3698664"/>
                <a:gd name="connsiteX8" fmla="*/ 8310468 w 9347040"/>
                <a:gd name="connsiteY8" fmla="*/ 26843 h 3698664"/>
                <a:gd name="connsiteX9" fmla="*/ 4458993 w 9347040"/>
                <a:gd name="connsiteY9" fmla="*/ 298149 h 3698664"/>
                <a:gd name="connsiteX10" fmla="*/ 3915718 w 9347040"/>
                <a:gd name="connsiteY10" fmla="*/ 741680 h 3698664"/>
                <a:gd name="connsiteX11" fmla="*/ 13041 w 9347040"/>
                <a:gd name="connsiteY11" fmla="*/ 1265672 h 369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347040" h="3698664">
                  <a:moveTo>
                    <a:pt x="13041" y="1265672"/>
                  </a:moveTo>
                  <a:cubicBezTo>
                    <a:pt x="-43481" y="1803629"/>
                    <a:pt x="64243" y="2402761"/>
                    <a:pt x="725883" y="2589617"/>
                  </a:cubicBezTo>
                  <a:cubicBezTo>
                    <a:pt x="1387523" y="2776472"/>
                    <a:pt x="1429415" y="3124913"/>
                    <a:pt x="1591667" y="3353661"/>
                  </a:cubicBezTo>
                  <a:cubicBezTo>
                    <a:pt x="1930798" y="3831770"/>
                    <a:pt x="2694843" y="3795197"/>
                    <a:pt x="3153003" y="3353661"/>
                  </a:cubicBezTo>
                  <a:cubicBezTo>
                    <a:pt x="3611164" y="2912125"/>
                    <a:pt x="3899758" y="2572993"/>
                    <a:pt x="4391832" y="2946038"/>
                  </a:cubicBezTo>
                  <a:cubicBezTo>
                    <a:pt x="4883906" y="3319083"/>
                    <a:pt x="5512297" y="3913561"/>
                    <a:pt x="6088821" y="3523227"/>
                  </a:cubicBezTo>
                  <a:cubicBezTo>
                    <a:pt x="6666010" y="3132893"/>
                    <a:pt x="7209286" y="1758411"/>
                    <a:pt x="8091694" y="1910688"/>
                  </a:cubicBezTo>
                  <a:cubicBezTo>
                    <a:pt x="8974102" y="2063630"/>
                    <a:pt x="9754770" y="1078817"/>
                    <a:pt x="9109755" y="604032"/>
                  </a:cubicBezTo>
                  <a:cubicBezTo>
                    <a:pt x="8464739" y="129248"/>
                    <a:pt x="8310468" y="26843"/>
                    <a:pt x="8310468" y="26843"/>
                  </a:cubicBezTo>
                  <a:cubicBezTo>
                    <a:pt x="8310468" y="26843"/>
                    <a:pt x="4917819" y="-126098"/>
                    <a:pt x="4458993" y="298149"/>
                  </a:cubicBezTo>
                  <a:cubicBezTo>
                    <a:pt x="4000168" y="722396"/>
                    <a:pt x="3915718" y="741680"/>
                    <a:pt x="3915718" y="741680"/>
                  </a:cubicBezTo>
                  <a:lnTo>
                    <a:pt x="13041" y="1265672"/>
                  </a:lnTo>
                  <a:close/>
                </a:path>
              </a:pathLst>
            </a:custGeom>
            <a:solidFill>
              <a:schemeClr val="accent2">
                <a:alpha val="15000"/>
              </a:schemeClr>
            </a:solidFill>
            <a:ln w="6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A14F12C-ECAC-4F3A-AB68-3563EB73B234}"/>
              </a:ext>
            </a:extLst>
          </p:cNvPr>
          <p:cNvGrpSpPr/>
          <p:nvPr/>
        </p:nvGrpSpPr>
        <p:grpSpPr>
          <a:xfrm>
            <a:off x="4353325" y="352600"/>
            <a:ext cx="1580351" cy="836763"/>
            <a:chOff x="644533" y="352600"/>
            <a:chExt cx="1580351" cy="836763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47578CE-65EE-4706-856A-7FE312582506}"/>
                </a:ext>
              </a:extLst>
            </p:cNvPr>
            <p:cNvSpPr txBox="1"/>
            <p:nvPr/>
          </p:nvSpPr>
          <p:spPr>
            <a:xfrm>
              <a:off x="644533" y="352600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spc="0" baseline="0" dirty="0">
                  <a:solidFill>
                    <a:schemeClr val="bg1"/>
                  </a:solidFill>
                  <a:effectLst>
                    <a:outerShdw blurRad="1397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YOUR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1AC739F-5B7F-4E65-B122-8B4571CA378A}"/>
                </a:ext>
              </a:extLst>
            </p:cNvPr>
            <p:cNvSpPr txBox="1"/>
            <p:nvPr/>
          </p:nvSpPr>
          <p:spPr>
            <a:xfrm>
              <a:off x="644533" y="723566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  <a:effectLst>
                    <a:outerShdw blurRad="1397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LOGO</a:t>
              </a:r>
              <a:endParaRPr lang="en-US" sz="3200" spc="0" baseline="0" dirty="0">
                <a:solidFill>
                  <a:schemeClr val="bg1"/>
                </a:solidFill>
                <a:effectLst>
                  <a:outerShdw blurRad="1397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FE7B9D1A-7297-43A3-BB50-0CA16B34AF03}"/>
              </a:ext>
            </a:extLst>
          </p:cNvPr>
          <p:cNvSpPr txBox="1"/>
          <p:nvPr/>
        </p:nvSpPr>
        <p:spPr>
          <a:xfrm>
            <a:off x="2554383" y="470370"/>
            <a:ext cx="712954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600" i="1" dirty="0" err="1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Anabelle Script Light" panose="02000000000000000000" pitchFamily="2" charset="0"/>
                <a:cs typeface="Segoe UI" panose="020B0502040204020203" pitchFamily="34" charset="0"/>
              </a:rPr>
              <a:t>Inovative</a:t>
            </a:r>
            <a:endParaRPr lang="en-US" sz="16600" i="1" dirty="0">
              <a:solidFill>
                <a:schemeClr val="tx2">
                  <a:lumMod val="50000"/>
                </a:schemeClr>
              </a:solidFill>
              <a:effectLst>
                <a:outerShdw blurRad="101600" dist="38100" dir="5400000" sx="102000" sy="102000" algn="t" rotWithShape="0">
                  <a:prstClr val="black">
                    <a:alpha val="30000"/>
                  </a:prstClr>
                </a:outerShdw>
              </a:effectLst>
              <a:latin typeface="Anabelle Script Light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3C93E7-08BF-470F-B543-4827ED7BF76B}"/>
              </a:ext>
            </a:extLst>
          </p:cNvPr>
          <p:cNvSpPr txBox="1"/>
          <p:nvPr/>
        </p:nvSpPr>
        <p:spPr>
          <a:xfrm>
            <a:off x="4952788" y="2329127"/>
            <a:ext cx="4552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i="1" spc="300" dirty="0">
                <a:solidFill>
                  <a:schemeClr val="accent2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DESIGN.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8F6FDE2-10A2-4466-8147-FDCA808043B1}"/>
              </a:ext>
            </a:extLst>
          </p:cNvPr>
          <p:cNvSpPr/>
          <p:nvPr/>
        </p:nvSpPr>
        <p:spPr>
          <a:xfrm>
            <a:off x="4269347" y="2966427"/>
            <a:ext cx="56267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Lorem ipsum dolor sit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magna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</a:t>
            </a:r>
          </a:p>
          <a:p>
            <a:pPr algn="r"/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minim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16" name="Graphic 31">
            <a:extLst>
              <a:ext uri="{FF2B5EF4-FFF2-40B4-BE49-F238E27FC236}">
                <a16:creationId xmlns:a16="http://schemas.microsoft.com/office/drawing/2014/main" id="{48AF9FF2-7391-4602-A3CB-5EED37C84826}"/>
              </a:ext>
            </a:extLst>
          </p:cNvPr>
          <p:cNvGrpSpPr/>
          <p:nvPr/>
        </p:nvGrpSpPr>
        <p:grpSpPr>
          <a:xfrm rot="5400000">
            <a:off x="-617893" y="2047005"/>
            <a:ext cx="2676674" cy="105856"/>
            <a:chOff x="8032297" y="12070046"/>
            <a:chExt cx="2676674" cy="105856"/>
          </a:xfrm>
          <a:solidFill>
            <a:schemeClr val="tx2">
              <a:lumMod val="50000"/>
            </a:schemeClr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12EEF26-C737-4654-A8D9-8611A14DD1F8}"/>
                </a:ext>
              </a:extLst>
            </p:cNvPr>
            <p:cNvSpPr/>
            <p:nvPr/>
          </p:nvSpPr>
          <p:spPr>
            <a:xfrm>
              <a:off x="8032297" y="12070046"/>
              <a:ext cx="105857" cy="105856"/>
            </a:xfrm>
            <a:custGeom>
              <a:avLst/>
              <a:gdLst>
                <a:gd name="connsiteX0" fmla="*/ 105857 w 105857"/>
                <a:gd name="connsiteY0" fmla="*/ 52928 h 105856"/>
                <a:gd name="connsiteX1" fmla="*/ 52929 w 105857"/>
                <a:gd name="connsiteY1" fmla="*/ 0 h 105856"/>
                <a:gd name="connsiteX2" fmla="*/ 0 w 105857"/>
                <a:gd name="connsiteY2" fmla="*/ 52928 h 105856"/>
                <a:gd name="connsiteX3" fmla="*/ 52929 w 105857"/>
                <a:gd name="connsiteY3" fmla="*/ 105857 h 105856"/>
                <a:gd name="connsiteX4" fmla="*/ 105857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105857" y="52928"/>
                  </a:moveTo>
                  <a:cubicBezTo>
                    <a:pt x="105857" y="22683"/>
                    <a:pt x="83173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ubicBezTo>
                    <a:pt x="0" y="83173"/>
                    <a:pt x="22684" y="105857"/>
                    <a:pt x="52929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3C75A38-5A18-4F38-965B-32B0A6DC2C3B}"/>
                </a:ext>
              </a:extLst>
            </p:cNvPr>
            <p:cNvSpPr/>
            <p:nvPr/>
          </p:nvSpPr>
          <p:spPr>
            <a:xfrm>
              <a:off x="8319624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FD8DC61-66B8-4576-AF2F-61CEC21DE73F}"/>
                </a:ext>
              </a:extLst>
            </p:cNvPr>
            <p:cNvSpPr/>
            <p:nvPr/>
          </p:nvSpPr>
          <p:spPr>
            <a:xfrm>
              <a:off x="8606950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4" y="105857"/>
                    <a:pt x="105857" y="83173"/>
                    <a:pt x="105857" y="52928"/>
                  </a:cubicBezTo>
                  <a:cubicBezTo>
                    <a:pt x="105857" y="22683"/>
                    <a:pt x="83174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0F19A03-6162-4073-A940-48E4BC8BF53B}"/>
                </a:ext>
              </a:extLst>
            </p:cNvPr>
            <p:cNvSpPr/>
            <p:nvPr/>
          </p:nvSpPr>
          <p:spPr>
            <a:xfrm>
              <a:off x="8886716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8CCFF74-02B7-4A35-BC56-170AEA3CBA7E}"/>
                </a:ext>
              </a:extLst>
            </p:cNvPr>
            <p:cNvSpPr/>
            <p:nvPr/>
          </p:nvSpPr>
          <p:spPr>
            <a:xfrm>
              <a:off x="9174042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4" y="105857"/>
                    <a:pt x="105857" y="83173"/>
                    <a:pt x="105857" y="52928"/>
                  </a:cubicBezTo>
                  <a:cubicBezTo>
                    <a:pt x="105857" y="22683"/>
                    <a:pt x="83174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715B62A-AFAB-484B-81F6-26A7D253DD30}"/>
                </a:ext>
              </a:extLst>
            </p:cNvPr>
            <p:cNvSpPr/>
            <p:nvPr/>
          </p:nvSpPr>
          <p:spPr>
            <a:xfrm>
              <a:off x="9461369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ED021BF3-CBAE-4153-86E5-451FBB9E6ABA}"/>
                </a:ext>
              </a:extLst>
            </p:cNvPr>
            <p:cNvSpPr/>
            <p:nvPr/>
          </p:nvSpPr>
          <p:spPr>
            <a:xfrm>
              <a:off x="9748696" y="12070046"/>
              <a:ext cx="105856" cy="105856"/>
            </a:xfrm>
            <a:custGeom>
              <a:avLst/>
              <a:gdLst>
                <a:gd name="connsiteX0" fmla="*/ 0 w 105856"/>
                <a:gd name="connsiteY0" fmla="*/ 52928 h 105856"/>
                <a:gd name="connsiteX1" fmla="*/ 52928 w 105856"/>
                <a:gd name="connsiteY1" fmla="*/ 105857 h 105856"/>
                <a:gd name="connsiteX2" fmla="*/ 105857 w 105856"/>
                <a:gd name="connsiteY2" fmla="*/ 52928 h 105856"/>
                <a:gd name="connsiteX3" fmla="*/ 52928 w 105856"/>
                <a:gd name="connsiteY3" fmla="*/ 0 h 105856"/>
                <a:gd name="connsiteX4" fmla="*/ 0 w 105856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6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CF5130B-5C0F-4016-8883-EB72DB42B9C8}"/>
                </a:ext>
              </a:extLst>
            </p:cNvPr>
            <p:cNvSpPr/>
            <p:nvPr/>
          </p:nvSpPr>
          <p:spPr>
            <a:xfrm>
              <a:off x="10028461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D2294A2-0C2D-45A4-A007-373E214E9244}"/>
                </a:ext>
              </a:extLst>
            </p:cNvPr>
            <p:cNvSpPr/>
            <p:nvPr/>
          </p:nvSpPr>
          <p:spPr>
            <a:xfrm>
              <a:off x="10315788" y="12070046"/>
              <a:ext cx="105856" cy="105856"/>
            </a:xfrm>
            <a:custGeom>
              <a:avLst/>
              <a:gdLst>
                <a:gd name="connsiteX0" fmla="*/ 0 w 105856"/>
                <a:gd name="connsiteY0" fmla="*/ 52928 h 105856"/>
                <a:gd name="connsiteX1" fmla="*/ 52928 w 105856"/>
                <a:gd name="connsiteY1" fmla="*/ 105857 h 105856"/>
                <a:gd name="connsiteX2" fmla="*/ 105857 w 105856"/>
                <a:gd name="connsiteY2" fmla="*/ 52928 h 105856"/>
                <a:gd name="connsiteX3" fmla="*/ 52928 w 105856"/>
                <a:gd name="connsiteY3" fmla="*/ 0 h 105856"/>
                <a:gd name="connsiteX4" fmla="*/ 0 w 105856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6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42D50EF-E491-43A4-AAAE-AEE406F39196}"/>
                </a:ext>
              </a:extLst>
            </p:cNvPr>
            <p:cNvSpPr/>
            <p:nvPr/>
          </p:nvSpPr>
          <p:spPr>
            <a:xfrm>
              <a:off x="10603114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2216D55E-9D9A-4D6B-9735-E36E24C3DCB6}"/>
              </a:ext>
            </a:extLst>
          </p:cNvPr>
          <p:cNvSpPr/>
          <p:nvPr/>
        </p:nvSpPr>
        <p:spPr>
          <a:xfrm>
            <a:off x="7978929" y="8292231"/>
            <a:ext cx="2109581" cy="393183"/>
          </a:xfrm>
          <a:custGeom>
            <a:avLst/>
            <a:gdLst>
              <a:gd name="connsiteX0" fmla="*/ 1194674 w 2109581"/>
              <a:gd name="connsiteY0" fmla="*/ 105857 h 393183"/>
              <a:gd name="connsiteX1" fmla="*/ 1247602 w 2109581"/>
              <a:gd name="connsiteY1" fmla="*/ 52929 h 393183"/>
              <a:gd name="connsiteX2" fmla="*/ 1194674 w 2109581"/>
              <a:gd name="connsiteY2" fmla="*/ 0 h 393183"/>
              <a:gd name="connsiteX3" fmla="*/ 1141745 w 2109581"/>
              <a:gd name="connsiteY3" fmla="*/ 52929 h 393183"/>
              <a:gd name="connsiteX4" fmla="*/ 1194674 w 2109581"/>
              <a:gd name="connsiteY4" fmla="*/ 105857 h 393183"/>
              <a:gd name="connsiteX5" fmla="*/ 1482000 w 2109581"/>
              <a:gd name="connsiteY5" fmla="*/ 393184 h 393183"/>
              <a:gd name="connsiteX6" fmla="*/ 1534929 w 2109581"/>
              <a:gd name="connsiteY6" fmla="*/ 340255 h 393183"/>
              <a:gd name="connsiteX7" fmla="*/ 1482000 w 2109581"/>
              <a:gd name="connsiteY7" fmla="*/ 287327 h 393183"/>
              <a:gd name="connsiteX8" fmla="*/ 1429072 w 2109581"/>
              <a:gd name="connsiteY8" fmla="*/ 340255 h 393183"/>
              <a:gd name="connsiteX9" fmla="*/ 1482000 w 2109581"/>
              <a:gd name="connsiteY9" fmla="*/ 393184 h 393183"/>
              <a:gd name="connsiteX10" fmla="*/ 1769327 w 2109581"/>
              <a:gd name="connsiteY10" fmla="*/ 393184 h 393183"/>
              <a:gd name="connsiteX11" fmla="*/ 1822256 w 2109581"/>
              <a:gd name="connsiteY11" fmla="*/ 340255 h 393183"/>
              <a:gd name="connsiteX12" fmla="*/ 1769327 w 2109581"/>
              <a:gd name="connsiteY12" fmla="*/ 287327 h 393183"/>
              <a:gd name="connsiteX13" fmla="*/ 1716398 w 2109581"/>
              <a:gd name="connsiteY13" fmla="*/ 340255 h 393183"/>
              <a:gd name="connsiteX14" fmla="*/ 1769327 w 2109581"/>
              <a:gd name="connsiteY14" fmla="*/ 393184 h 393183"/>
              <a:gd name="connsiteX15" fmla="*/ 1769327 w 2109581"/>
              <a:gd name="connsiteY15" fmla="*/ 105857 h 393183"/>
              <a:gd name="connsiteX16" fmla="*/ 1822256 w 2109581"/>
              <a:gd name="connsiteY16" fmla="*/ 52929 h 393183"/>
              <a:gd name="connsiteX17" fmla="*/ 1769327 w 2109581"/>
              <a:gd name="connsiteY17" fmla="*/ 0 h 393183"/>
              <a:gd name="connsiteX18" fmla="*/ 1716398 w 2109581"/>
              <a:gd name="connsiteY18" fmla="*/ 52929 h 393183"/>
              <a:gd name="connsiteX19" fmla="*/ 1769327 w 2109581"/>
              <a:gd name="connsiteY19" fmla="*/ 105857 h 393183"/>
              <a:gd name="connsiteX20" fmla="*/ 2056654 w 2109581"/>
              <a:gd name="connsiteY20" fmla="*/ 105857 h 393183"/>
              <a:gd name="connsiteX21" fmla="*/ 2109582 w 2109581"/>
              <a:gd name="connsiteY21" fmla="*/ 52929 h 393183"/>
              <a:gd name="connsiteX22" fmla="*/ 2056654 w 2109581"/>
              <a:gd name="connsiteY22" fmla="*/ 0 h 393183"/>
              <a:gd name="connsiteX23" fmla="*/ 2003725 w 2109581"/>
              <a:gd name="connsiteY23" fmla="*/ 52929 h 393183"/>
              <a:gd name="connsiteX24" fmla="*/ 2056654 w 2109581"/>
              <a:gd name="connsiteY24" fmla="*/ 105857 h 393183"/>
              <a:gd name="connsiteX25" fmla="*/ 2056654 w 2109581"/>
              <a:gd name="connsiteY25" fmla="*/ 393184 h 393183"/>
              <a:gd name="connsiteX26" fmla="*/ 2109582 w 2109581"/>
              <a:gd name="connsiteY26" fmla="*/ 340255 h 393183"/>
              <a:gd name="connsiteX27" fmla="*/ 2056654 w 2109581"/>
              <a:gd name="connsiteY27" fmla="*/ 287327 h 393183"/>
              <a:gd name="connsiteX28" fmla="*/ 2003725 w 2109581"/>
              <a:gd name="connsiteY28" fmla="*/ 340255 h 393183"/>
              <a:gd name="connsiteX29" fmla="*/ 2056654 w 2109581"/>
              <a:gd name="connsiteY29" fmla="*/ 393184 h 393183"/>
              <a:gd name="connsiteX30" fmla="*/ 52929 w 2109581"/>
              <a:gd name="connsiteY30" fmla="*/ 287327 h 393183"/>
              <a:gd name="connsiteX31" fmla="*/ 0 w 2109581"/>
              <a:gd name="connsiteY31" fmla="*/ 340255 h 393183"/>
              <a:gd name="connsiteX32" fmla="*/ 52929 w 2109581"/>
              <a:gd name="connsiteY32" fmla="*/ 393184 h 393183"/>
              <a:gd name="connsiteX33" fmla="*/ 105857 w 2109581"/>
              <a:gd name="connsiteY33" fmla="*/ 340255 h 393183"/>
              <a:gd name="connsiteX34" fmla="*/ 52929 w 2109581"/>
              <a:gd name="connsiteY34" fmla="*/ 287327 h 393183"/>
              <a:gd name="connsiteX35" fmla="*/ 1482000 w 2109581"/>
              <a:gd name="connsiteY35" fmla="*/ 105857 h 393183"/>
              <a:gd name="connsiteX36" fmla="*/ 1534929 w 2109581"/>
              <a:gd name="connsiteY36" fmla="*/ 52929 h 393183"/>
              <a:gd name="connsiteX37" fmla="*/ 1482000 w 2109581"/>
              <a:gd name="connsiteY37" fmla="*/ 0 h 393183"/>
              <a:gd name="connsiteX38" fmla="*/ 1429072 w 2109581"/>
              <a:gd name="connsiteY38" fmla="*/ 52929 h 393183"/>
              <a:gd name="connsiteX39" fmla="*/ 1482000 w 2109581"/>
              <a:gd name="connsiteY39" fmla="*/ 105857 h 393183"/>
              <a:gd name="connsiteX40" fmla="*/ 340255 w 2109581"/>
              <a:gd name="connsiteY40" fmla="*/ 105857 h 393183"/>
              <a:gd name="connsiteX41" fmla="*/ 393184 w 2109581"/>
              <a:gd name="connsiteY41" fmla="*/ 52929 h 393183"/>
              <a:gd name="connsiteX42" fmla="*/ 340255 w 2109581"/>
              <a:gd name="connsiteY42" fmla="*/ 0 h 393183"/>
              <a:gd name="connsiteX43" fmla="*/ 287327 w 2109581"/>
              <a:gd name="connsiteY43" fmla="*/ 52929 h 393183"/>
              <a:gd name="connsiteX44" fmla="*/ 340255 w 2109581"/>
              <a:gd name="connsiteY44" fmla="*/ 105857 h 393183"/>
              <a:gd name="connsiteX45" fmla="*/ 1194674 w 2109581"/>
              <a:gd name="connsiteY45" fmla="*/ 393184 h 393183"/>
              <a:gd name="connsiteX46" fmla="*/ 1247602 w 2109581"/>
              <a:gd name="connsiteY46" fmla="*/ 340255 h 393183"/>
              <a:gd name="connsiteX47" fmla="*/ 1194674 w 2109581"/>
              <a:gd name="connsiteY47" fmla="*/ 287327 h 393183"/>
              <a:gd name="connsiteX48" fmla="*/ 1141745 w 2109581"/>
              <a:gd name="connsiteY48" fmla="*/ 340255 h 393183"/>
              <a:gd name="connsiteX49" fmla="*/ 1194674 w 2109581"/>
              <a:gd name="connsiteY49" fmla="*/ 393184 h 393183"/>
              <a:gd name="connsiteX50" fmla="*/ 52929 w 2109581"/>
              <a:gd name="connsiteY50" fmla="*/ 105857 h 393183"/>
              <a:gd name="connsiteX51" fmla="*/ 105857 w 2109581"/>
              <a:gd name="connsiteY51" fmla="*/ 52929 h 393183"/>
              <a:gd name="connsiteX52" fmla="*/ 52929 w 2109581"/>
              <a:gd name="connsiteY52" fmla="*/ 0 h 393183"/>
              <a:gd name="connsiteX53" fmla="*/ 0 w 2109581"/>
              <a:gd name="connsiteY53" fmla="*/ 52929 h 393183"/>
              <a:gd name="connsiteX54" fmla="*/ 52929 w 2109581"/>
              <a:gd name="connsiteY54" fmla="*/ 105857 h 393183"/>
              <a:gd name="connsiteX55" fmla="*/ 627582 w 2109581"/>
              <a:gd name="connsiteY55" fmla="*/ 393184 h 393183"/>
              <a:gd name="connsiteX56" fmla="*/ 680510 w 2109581"/>
              <a:gd name="connsiteY56" fmla="*/ 340255 h 393183"/>
              <a:gd name="connsiteX57" fmla="*/ 627582 w 2109581"/>
              <a:gd name="connsiteY57" fmla="*/ 287327 h 393183"/>
              <a:gd name="connsiteX58" fmla="*/ 574653 w 2109581"/>
              <a:gd name="connsiteY58" fmla="*/ 340255 h 393183"/>
              <a:gd name="connsiteX59" fmla="*/ 627582 w 2109581"/>
              <a:gd name="connsiteY59" fmla="*/ 393184 h 393183"/>
              <a:gd name="connsiteX60" fmla="*/ 340255 w 2109581"/>
              <a:gd name="connsiteY60" fmla="*/ 393184 h 393183"/>
              <a:gd name="connsiteX61" fmla="*/ 393184 w 2109581"/>
              <a:gd name="connsiteY61" fmla="*/ 340255 h 393183"/>
              <a:gd name="connsiteX62" fmla="*/ 340255 w 2109581"/>
              <a:gd name="connsiteY62" fmla="*/ 287327 h 393183"/>
              <a:gd name="connsiteX63" fmla="*/ 287327 w 2109581"/>
              <a:gd name="connsiteY63" fmla="*/ 340255 h 393183"/>
              <a:gd name="connsiteX64" fmla="*/ 340255 w 2109581"/>
              <a:gd name="connsiteY64" fmla="*/ 393184 h 393183"/>
              <a:gd name="connsiteX65" fmla="*/ 907347 w 2109581"/>
              <a:gd name="connsiteY65" fmla="*/ 105857 h 393183"/>
              <a:gd name="connsiteX66" fmla="*/ 960276 w 2109581"/>
              <a:gd name="connsiteY66" fmla="*/ 52929 h 393183"/>
              <a:gd name="connsiteX67" fmla="*/ 907347 w 2109581"/>
              <a:gd name="connsiteY67" fmla="*/ 0 h 393183"/>
              <a:gd name="connsiteX68" fmla="*/ 854419 w 2109581"/>
              <a:gd name="connsiteY68" fmla="*/ 52929 h 393183"/>
              <a:gd name="connsiteX69" fmla="*/ 907347 w 2109581"/>
              <a:gd name="connsiteY69" fmla="*/ 105857 h 393183"/>
              <a:gd name="connsiteX70" fmla="*/ 907347 w 2109581"/>
              <a:gd name="connsiteY70" fmla="*/ 393184 h 393183"/>
              <a:gd name="connsiteX71" fmla="*/ 960276 w 2109581"/>
              <a:gd name="connsiteY71" fmla="*/ 340255 h 393183"/>
              <a:gd name="connsiteX72" fmla="*/ 907347 w 2109581"/>
              <a:gd name="connsiteY72" fmla="*/ 287327 h 393183"/>
              <a:gd name="connsiteX73" fmla="*/ 854419 w 2109581"/>
              <a:gd name="connsiteY73" fmla="*/ 340255 h 393183"/>
              <a:gd name="connsiteX74" fmla="*/ 907347 w 2109581"/>
              <a:gd name="connsiteY74" fmla="*/ 393184 h 393183"/>
              <a:gd name="connsiteX75" fmla="*/ 627582 w 2109581"/>
              <a:gd name="connsiteY75" fmla="*/ 105857 h 393183"/>
              <a:gd name="connsiteX76" fmla="*/ 680510 w 2109581"/>
              <a:gd name="connsiteY76" fmla="*/ 52929 h 393183"/>
              <a:gd name="connsiteX77" fmla="*/ 627582 w 2109581"/>
              <a:gd name="connsiteY77" fmla="*/ 0 h 393183"/>
              <a:gd name="connsiteX78" fmla="*/ 574653 w 2109581"/>
              <a:gd name="connsiteY78" fmla="*/ 52929 h 393183"/>
              <a:gd name="connsiteX79" fmla="*/ 627582 w 2109581"/>
              <a:gd name="connsiteY79" fmla="*/ 105857 h 393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109581" h="393183">
                <a:moveTo>
                  <a:pt x="1194674" y="105857"/>
                </a:moveTo>
                <a:cubicBezTo>
                  <a:pt x="1224919" y="105857"/>
                  <a:pt x="1247602" y="83173"/>
                  <a:pt x="1247602" y="52929"/>
                </a:cubicBezTo>
                <a:cubicBezTo>
                  <a:pt x="1247602" y="22684"/>
                  <a:pt x="1224919" y="0"/>
                  <a:pt x="1194674" y="0"/>
                </a:cubicBezTo>
                <a:cubicBezTo>
                  <a:pt x="1164429" y="0"/>
                  <a:pt x="1141745" y="22684"/>
                  <a:pt x="1141745" y="52929"/>
                </a:cubicBezTo>
                <a:cubicBezTo>
                  <a:pt x="1141745" y="83173"/>
                  <a:pt x="1164429" y="105857"/>
                  <a:pt x="1194674" y="105857"/>
                </a:cubicBezTo>
                <a:close/>
                <a:moveTo>
                  <a:pt x="1482000" y="393184"/>
                </a:moveTo>
                <a:cubicBezTo>
                  <a:pt x="1512245" y="393184"/>
                  <a:pt x="1534929" y="370500"/>
                  <a:pt x="1534929" y="340255"/>
                </a:cubicBezTo>
                <a:cubicBezTo>
                  <a:pt x="1534929" y="310010"/>
                  <a:pt x="1512245" y="287327"/>
                  <a:pt x="1482000" y="287327"/>
                </a:cubicBezTo>
                <a:cubicBezTo>
                  <a:pt x="1451755" y="287327"/>
                  <a:pt x="1429072" y="310010"/>
                  <a:pt x="1429072" y="340255"/>
                </a:cubicBezTo>
                <a:cubicBezTo>
                  <a:pt x="1429072" y="370500"/>
                  <a:pt x="1451755" y="393184"/>
                  <a:pt x="1482000" y="393184"/>
                </a:cubicBezTo>
                <a:close/>
                <a:moveTo>
                  <a:pt x="1769327" y="393184"/>
                </a:moveTo>
                <a:cubicBezTo>
                  <a:pt x="1799572" y="393184"/>
                  <a:pt x="1822256" y="370500"/>
                  <a:pt x="1822256" y="340255"/>
                </a:cubicBezTo>
                <a:cubicBezTo>
                  <a:pt x="1822256" y="310010"/>
                  <a:pt x="1799572" y="287327"/>
                  <a:pt x="1769327" y="287327"/>
                </a:cubicBezTo>
                <a:cubicBezTo>
                  <a:pt x="1739082" y="287327"/>
                  <a:pt x="1716398" y="310010"/>
                  <a:pt x="1716398" y="340255"/>
                </a:cubicBezTo>
                <a:cubicBezTo>
                  <a:pt x="1716398" y="370500"/>
                  <a:pt x="1739082" y="393184"/>
                  <a:pt x="1769327" y="393184"/>
                </a:cubicBezTo>
                <a:close/>
                <a:moveTo>
                  <a:pt x="1769327" y="105857"/>
                </a:moveTo>
                <a:cubicBezTo>
                  <a:pt x="1799572" y="105857"/>
                  <a:pt x="1822256" y="83173"/>
                  <a:pt x="1822256" y="52929"/>
                </a:cubicBezTo>
                <a:cubicBezTo>
                  <a:pt x="1822256" y="22684"/>
                  <a:pt x="1799572" y="0"/>
                  <a:pt x="1769327" y="0"/>
                </a:cubicBezTo>
                <a:cubicBezTo>
                  <a:pt x="1739082" y="0"/>
                  <a:pt x="1716398" y="22684"/>
                  <a:pt x="1716398" y="52929"/>
                </a:cubicBezTo>
                <a:cubicBezTo>
                  <a:pt x="1716398" y="83173"/>
                  <a:pt x="1739082" y="105857"/>
                  <a:pt x="1769327" y="105857"/>
                </a:cubicBezTo>
                <a:close/>
                <a:moveTo>
                  <a:pt x="2056654" y="105857"/>
                </a:moveTo>
                <a:cubicBezTo>
                  <a:pt x="2086898" y="105857"/>
                  <a:pt x="2109582" y="83173"/>
                  <a:pt x="2109582" y="52929"/>
                </a:cubicBezTo>
                <a:cubicBezTo>
                  <a:pt x="2109582" y="22684"/>
                  <a:pt x="2086898" y="0"/>
                  <a:pt x="2056654" y="0"/>
                </a:cubicBezTo>
                <a:cubicBezTo>
                  <a:pt x="2026409" y="0"/>
                  <a:pt x="2003725" y="22684"/>
                  <a:pt x="2003725" y="52929"/>
                </a:cubicBezTo>
                <a:cubicBezTo>
                  <a:pt x="1996164" y="83173"/>
                  <a:pt x="2026409" y="105857"/>
                  <a:pt x="2056654" y="105857"/>
                </a:cubicBezTo>
                <a:close/>
                <a:moveTo>
                  <a:pt x="2056654" y="393184"/>
                </a:moveTo>
                <a:cubicBezTo>
                  <a:pt x="2086898" y="393184"/>
                  <a:pt x="2109582" y="370500"/>
                  <a:pt x="2109582" y="340255"/>
                </a:cubicBezTo>
                <a:cubicBezTo>
                  <a:pt x="2109582" y="310010"/>
                  <a:pt x="2086898" y="287327"/>
                  <a:pt x="2056654" y="287327"/>
                </a:cubicBezTo>
                <a:cubicBezTo>
                  <a:pt x="2026409" y="287327"/>
                  <a:pt x="2003725" y="310010"/>
                  <a:pt x="2003725" y="340255"/>
                </a:cubicBezTo>
                <a:cubicBezTo>
                  <a:pt x="1996164" y="370500"/>
                  <a:pt x="2026409" y="393184"/>
                  <a:pt x="2056654" y="393184"/>
                </a:cubicBezTo>
                <a:close/>
                <a:moveTo>
                  <a:pt x="52929" y="287327"/>
                </a:moveTo>
                <a:cubicBezTo>
                  <a:pt x="22684" y="287327"/>
                  <a:pt x="0" y="310010"/>
                  <a:pt x="0" y="340255"/>
                </a:cubicBezTo>
                <a:cubicBezTo>
                  <a:pt x="0" y="370500"/>
                  <a:pt x="22684" y="393184"/>
                  <a:pt x="52929" y="393184"/>
                </a:cubicBezTo>
                <a:cubicBezTo>
                  <a:pt x="83173" y="393184"/>
                  <a:pt x="105857" y="370500"/>
                  <a:pt x="105857" y="340255"/>
                </a:cubicBezTo>
                <a:cubicBezTo>
                  <a:pt x="105857" y="310010"/>
                  <a:pt x="83173" y="287327"/>
                  <a:pt x="52929" y="287327"/>
                </a:cubicBezTo>
                <a:close/>
                <a:moveTo>
                  <a:pt x="1482000" y="105857"/>
                </a:moveTo>
                <a:cubicBezTo>
                  <a:pt x="1512245" y="105857"/>
                  <a:pt x="1534929" y="83173"/>
                  <a:pt x="1534929" y="52929"/>
                </a:cubicBezTo>
                <a:cubicBezTo>
                  <a:pt x="1534929" y="22684"/>
                  <a:pt x="1512245" y="0"/>
                  <a:pt x="1482000" y="0"/>
                </a:cubicBezTo>
                <a:cubicBezTo>
                  <a:pt x="1451755" y="0"/>
                  <a:pt x="1429072" y="22684"/>
                  <a:pt x="1429072" y="52929"/>
                </a:cubicBezTo>
                <a:cubicBezTo>
                  <a:pt x="1429072" y="83173"/>
                  <a:pt x="1451755" y="105857"/>
                  <a:pt x="1482000" y="105857"/>
                </a:cubicBezTo>
                <a:close/>
                <a:moveTo>
                  <a:pt x="340255" y="105857"/>
                </a:moveTo>
                <a:cubicBezTo>
                  <a:pt x="370500" y="105857"/>
                  <a:pt x="393184" y="83173"/>
                  <a:pt x="393184" y="52929"/>
                </a:cubicBezTo>
                <a:cubicBezTo>
                  <a:pt x="393184" y="22684"/>
                  <a:pt x="370500" y="0"/>
                  <a:pt x="340255" y="0"/>
                </a:cubicBezTo>
                <a:cubicBezTo>
                  <a:pt x="310010" y="0"/>
                  <a:pt x="287327" y="22684"/>
                  <a:pt x="287327" y="52929"/>
                </a:cubicBezTo>
                <a:cubicBezTo>
                  <a:pt x="287327" y="83173"/>
                  <a:pt x="310010" y="105857"/>
                  <a:pt x="340255" y="105857"/>
                </a:cubicBezTo>
                <a:close/>
                <a:moveTo>
                  <a:pt x="1194674" y="393184"/>
                </a:moveTo>
                <a:cubicBezTo>
                  <a:pt x="1224919" y="393184"/>
                  <a:pt x="1247602" y="370500"/>
                  <a:pt x="1247602" y="340255"/>
                </a:cubicBezTo>
                <a:cubicBezTo>
                  <a:pt x="1247602" y="310010"/>
                  <a:pt x="1224919" y="287327"/>
                  <a:pt x="1194674" y="287327"/>
                </a:cubicBezTo>
                <a:cubicBezTo>
                  <a:pt x="1164429" y="287327"/>
                  <a:pt x="1141745" y="310010"/>
                  <a:pt x="1141745" y="340255"/>
                </a:cubicBezTo>
                <a:cubicBezTo>
                  <a:pt x="1141745" y="370500"/>
                  <a:pt x="1164429" y="393184"/>
                  <a:pt x="1194674" y="393184"/>
                </a:cubicBezTo>
                <a:close/>
                <a:moveTo>
                  <a:pt x="52929" y="105857"/>
                </a:moveTo>
                <a:cubicBezTo>
                  <a:pt x="83173" y="105857"/>
                  <a:pt x="105857" y="83173"/>
                  <a:pt x="105857" y="52929"/>
                </a:cubicBezTo>
                <a:cubicBezTo>
                  <a:pt x="105857" y="22684"/>
                  <a:pt x="83173" y="0"/>
                  <a:pt x="52929" y="0"/>
                </a:cubicBezTo>
                <a:cubicBezTo>
                  <a:pt x="22684" y="0"/>
                  <a:pt x="0" y="22684"/>
                  <a:pt x="0" y="52929"/>
                </a:cubicBezTo>
                <a:cubicBezTo>
                  <a:pt x="0" y="83173"/>
                  <a:pt x="22684" y="105857"/>
                  <a:pt x="52929" y="105857"/>
                </a:cubicBezTo>
                <a:close/>
                <a:moveTo>
                  <a:pt x="627582" y="393184"/>
                </a:moveTo>
                <a:cubicBezTo>
                  <a:pt x="657827" y="393184"/>
                  <a:pt x="680510" y="370500"/>
                  <a:pt x="680510" y="340255"/>
                </a:cubicBezTo>
                <a:cubicBezTo>
                  <a:pt x="680510" y="310010"/>
                  <a:pt x="657827" y="287327"/>
                  <a:pt x="627582" y="287327"/>
                </a:cubicBezTo>
                <a:cubicBezTo>
                  <a:pt x="597337" y="287327"/>
                  <a:pt x="574653" y="310010"/>
                  <a:pt x="574653" y="340255"/>
                </a:cubicBezTo>
                <a:cubicBezTo>
                  <a:pt x="574653" y="370500"/>
                  <a:pt x="597337" y="393184"/>
                  <a:pt x="627582" y="393184"/>
                </a:cubicBezTo>
                <a:close/>
                <a:moveTo>
                  <a:pt x="340255" y="393184"/>
                </a:moveTo>
                <a:cubicBezTo>
                  <a:pt x="370500" y="393184"/>
                  <a:pt x="393184" y="370500"/>
                  <a:pt x="393184" y="340255"/>
                </a:cubicBezTo>
                <a:cubicBezTo>
                  <a:pt x="393184" y="310010"/>
                  <a:pt x="370500" y="287327"/>
                  <a:pt x="340255" y="287327"/>
                </a:cubicBezTo>
                <a:cubicBezTo>
                  <a:pt x="310010" y="287327"/>
                  <a:pt x="287327" y="310010"/>
                  <a:pt x="287327" y="340255"/>
                </a:cubicBezTo>
                <a:cubicBezTo>
                  <a:pt x="287327" y="370500"/>
                  <a:pt x="310010" y="393184"/>
                  <a:pt x="340255" y="393184"/>
                </a:cubicBezTo>
                <a:close/>
                <a:moveTo>
                  <a:pt x="907347" y="105857"/>
                </a:moveTo>
                <a:cubicBezTo>
                  <a:pt x="937592" y="105857"/>
                  <a:pt x="960276" y="83173"/>
                  <a:pt x="960276" y="52929"/>
                </a:cubicBezTo>
                <a:cubicBezTo>
                  <a:pt x="960276" y="22684"/>
                  <a:pt x="937592" y="0"/>
                  <a:pt x="907347" y="0"/>
                </a:cubicBezTo>
                <a:cubicBezTo>
                  <a:pt x="877102" y="0"/>
                  <a:pt x="854419" y="22684"/>
                  <a:pt x="854419" y="52929"/>
                </a:cubicBezTo>
                <a:cubicBezTo>
                  <a:pt x="854419" y="83173"/>
                  <a:pt x="884663" y="105857"/>
                  <a:pt x="907347" y="105857"/>
                </a:cubicBezTo>
                <a:close/>
                <a:moveTo>
                  <a:pt x="907347" y="393184"/>
                </a:moveTo>
                <a:cubicBezTo>
                  <a:pt x="937592" y="393184"/>
                  <a:pt x="960276" y="370500"/>
                  <a:pt x="960276" y="340255"/>
                </a:cubicBezTo>
                <a:cubicBezTo>
                  <a:pt x="960276" y="310010"/>
                  <a:pt x="937592" y="287327"/>
                  <a:pt x="907347" y="287327"/>
                </a:cubicBezTo>
                <a:cubicBezTo>
                  <a:pt x="877102" y="287327"/>
                  <a:pt x="854419" y="310010"/>
                  <a:pt x="854419" y="340255"/>
                </a:cubicBezTo>
                <a:cubicBezTo>
                  <a:pt x="854419" y="370500"/>
                  <a:pt x="884663" y="393184"/>
                  <a:pt x="907347" y="393184"/>
                </a:cubicBezTo>
                <a:close/>
                <a:moveTo>
                  <a:pt x="627582" y="105857"/>
                </a:moveTo>
                <a:cubicBezTo>
                  <a:pt x="657827" y="105857"/>
                  <a:pt x="680510" y="83173"/>
                  <a:pt x="680510" y="52929"/>
                </a:cubicBezTo>
                <a:cubicBezTo>
                  <a:pt x="680510" y="22684"/>
                  <a:pt x="657827" y="0"/>
                  <a:pt x="627582" y="0"/>
                </a:cubicBezTo>
                <a:cubicBezTo>
                  <a:pt x="597337" y="0"/>
                  <a:pt x="574653" y="22684"/>
                  <a:pt x="574653" y="52929"/>
                </a:cubicBezTo>
                <a:cubicBezTo>
                  <a:pt x="574653" y="83173"/>
                  <a:pt x="597337" y="105857"/>
                  <a:pt x="627582" y="105857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FC0CBA59-719D-4C99-832A-EB166D0C1367}"/>
              </a:ext>
            </a:extLst>
          </p:cNvPr>
          <p:cNvSpPr/>
          <p:nvPr/>
        </p:nvSpPr>
        <p:spPr>
          <a:xfrm>
            <a:off x="7490848" y="7104908"/>
            <a:ext cx="400050" cy="400050"/>
          </a:xfrm>
          <a:prstGeom prst="plus">
            <a:avLst>
              <a:gd name="adj" fmla="val 380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B249F327-6F5D-4D4E-932B-A81CB01F3059}"/>
              </a:ext>
            </a:extLst>
          </p:cNvPr>
          <p:cNvSpPr/>
          <p:nvPr/>
        </p:nvSpPr>
        <p:spPr>
          <a:xfrm rot="2700000">
            <a:off x="7732300" y="661584"/>
            <a:ext cx="200025" cy="200025"/>
          </a:xfrm>
          <a:prstGeom prst="plus">
            <a:avLst>
              <a:gd name="adj" fmla="val 38043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2C17F8E0-4342-4E84-AB41-74FBF6A60A90}"/>
              </a:ext>
            </a:extLst>
          </p:cNvPr>
          <p:cNvSpPr/>
          <p:nvPr/>
        </p:nvSpPr>
        <p:spPr>
          <a:xfrm rot="2700000">
            <a:off x="2908760" y="648537"/>
            <a:ext cx="200025" cy="200025"/>
          </a:xfrm>
          <a:prstGeom prst="plus">
            <a:avLst>
              <a:gd name="adj" fmla="val 380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C3B54D7-3635-4651-8F1A-C6988EB4ACAE}"/>
              </a:ext>
            </a:extLst>
          </p:cNvPr>
          <p:cNvSpPr/>
          <p:nvPr/>
        </p:nvSpPr>
        <p:spPr>
          <a:xfrm>
            <a:off x="4795725" y="4488867"/>
            <a:ext cx="51003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Lorem ipsum dolor sit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</a:t>
            </a:r>
          </a:p>
          <a:p>
            <a:pPr algn="r"/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magna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</a:p>
          <a:p>
            <a:pPr algn="r"/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D053007-3795-4F2C-A437-56DB2FFB711E}"/>
              </a:ext>
            </a:extLst>
          </p:cNvPr>
          <p:cNvGrpSpPr/>
          <p:nvPr/>
        </p:nvGrpSpPr>
        <p:grpSpPr>
          <a:xfrm>
            <a:off x="559420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33" name="Graphic 28">
              <a:extLst>
                <a:ext uri="{FF2B5EF4-FFF2-40B4-BE49-F238E27FC236}">
                  <a16:creationId xmlns:a16="http://schemas.microsoft.com/office/drawing/2014/main" id="{720B6EA6-FADE-4E3E-AE0A-3689C7A9036C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59AAB1D4-D0C7-4A37-81A1-3C04E5BBE38A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086C460B-C42A-4ADE-AF67-0A9BBFABF6A9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4" name="Graphic 29">
              <a:extLst>
                <a:ext uri="{FF2B5EF4-FFF2-40B4-BE49-F238E27FC236}">
                  <a16:creationId xmlns:a16="http://schemas.microsoft.com/office/drawing/2014/main" id="{2C189AEF-E880-49CB-99C0-0173F8664675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0EA70779-5DC1-42B1-B4FD-787D74C982A6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7E6D00A4-47E8-4D91-993B-49CC7C081884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35" name="Graphic 27">
              <a:extLst>
                <a:ext uri="{FF2B5EF4-FFF2-40B4-BE49-F238E27FC236}">
                  <a16:creationId xmlns:a16="http://schemas.microsoft.com/office/drawing/2014/main" id="{EABCF91A-29CE-4F41-8C46-379875ABCA66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F16C45C2-0BEF-4887-9964-E9693571B61C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37" name="Graphic 27">
                <a:extLst>
                  <a:ext uri="{FF2B5EF4-FFF2-40B4-BE49-F238E27FC236}">
                    <a16:creationId xmlns:a16="http://schemas.microsoft.com/office/drawing/2014/main" id="{E118E2E7-CED6-497D-8120-31E28EECE940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A94A9233-7C5D-4B7B-A544-219A2672900A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74E8E84F-5841-4EE4-8F6B-5C349A769C12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C0DDE990-5274-4116-8BED-AC9B973BACCE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8FA4E819-18AA-48D9-B095-5963E0067B92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7811C3AC-A0FE-451E-8622-0CD8CFBF6ED6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47" name="Graphic 53" descr="Arrow Slight curve">
            <a:extLst>
              <a:ext uri="{FF2B5EF4-FFF2-40B4-BE49-F238E27FC236}">
                <a16:creationId xmlns:a16="http://schemas.microsoft.com/office/drawing/2014/main" id="{2FA694BC-1B0F-4CCC-9AB8-C3D2DEC36810}"/>
              </a:ext>
            </a:extLst>
          </p:cNvPr>
          <p:cNvSpPr/>
          <p:nvPr/>
        </p:nvSpPr>
        <p:spPr>
          <a:xfrm>
            <a:off x="9114187" y="11933660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accent2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6FF5B48-3A39-405D-9B42-CD0337F8D455}"/>
              </a:ext>
            </a:extLst>
          </p:cNvPr>
          <p:cNvGrpSpPr/>
          <p:nvPr/>
        </p:nvGrpSpPr>
        <p:grpSpPr>
          <a:xfrm>
            <a:off x="4200475" y="11928416"/>
            <a:ext cx="1886050" cy="541546"/>
            <a:chOff x="4200474" y="11928416"/>
            <a:chExt cx="1886050" cy="541546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16A090E9-F4C7-41E3-A2DA-23CDE72CA488}"/>
                </a:ext>
              </a:extLst>
            </p:cNvPr>
            <p:cNvGrpSpPr/>
            <p:nvPr/>
          </p:nvGrpSpPr>
          <p:grpSpPr>
            <a:xfrm>
              <a:off x="4200474" y="11928416"/>
              <a:ext cx="1886050" cy="541546"/>
              <a:chOff x="2486818" y="5355994"/>
              <a:chExt cx="1309657" cy="376045"/>
            </a:xfrm>
            <a:effectLst>
              <a:outerShdw blurRad="38100" dist="38100" dir="5400000" sx="99000" sy="99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B6D4C404-95D7-4CA3-BD18-623706187FBF}"/>
                  </a:ext>
                </a:extLst>
              </p:cNvPr>
              <p:cNvSpPr/>
              <p:nvPr/>
            </p:nvSpPr>
            <p:spPr>
              <a:xfrm>
                <a:off x="2486818" y="5355994"/>
                <a:ext cx="1309657" cy="37604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/>
              </a:p>
            </p:txBody>
          </p:sp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DF01BFDF-B765-4CF9-A011-03D4973EFA7C}"/>
                  </a:ext>
                </a:extLst>
              </p:cNvPr>
              <p:cNvSpPr/>
              <p:nvPr/>
            </p:nvSpPr>
            <p:spPr>
              <a:xfrm>
                <a:off x="2534642" y="5390234"/>
                <a:ext cx="1214008" cy="307564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225899B-5873-419B-BEB3-26006773DD28}"/>
                </a:ext>
              </a:extLst>
            </p:cNvPr>
            <p:cNvSpPr txBox="1"/>
            <p:nvPr/>
          </p:nvSpPr>
          <p:spPr>
            <a:xfrm>
              <a:off x="4214097" y="12021528"/>
              <a:ext cx="18588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n w="19050">
                    <a:noFill/>
                  </a:ln>
                  <a:solidFill>
                    <a:schemeClr val="accent2"/>
                  </a:solidFill>
                  <a:effectLst>
                    <a:outerShdw blurRad="76200" dist="38100" dir="5400000" sx="101000" sy="101000" algn="t" rotWithShape="0">
                      <a:prstClr val="black">
                        <a:alpha val="30000"/>
                      </a:prstClr>
                    </a:outerShdw>
                  </a:effectLst>
                  <a:latin typeface="Montserrat Black" panose="00000A00000000000000" pitchFamily="2" charset="0"/>
                </a:rPr>
                <a:t>ORDER NOW</a:t>
              </a:r>
            </a:p>
          </p:txBody>
        </p:sp>
      </p:grpSp>
      <p:sp>
        <p:nvSpPr>
          <p:cNvPr id="53" name="Oval 52">
            <a:extLst>
              <a:ext uri="{FF2B5EF4-FFF2-40B4-BE49-F238E27FC236}">
                <a16:creationId xmlns:a16="http://schemas.microsoft.com/office/drawing/2014/main" id="{22F5C3BE-0E19-4505-9E1A-49652C8E13D2}"/>
              </a:ext>
            </a:extLst>
          </p:cNvPr>
          <p:cNvSpPr/>
          <p:nvPr/>
        </p:nvSpPr>
        <p:spPr>
          <a:xfrm>
            <a:off x="5688051" y="8762564"/>
            <a:ext cx="2712654" cy="2711590"/>
          </a:xfrm>
          <a:prstGeom prst="ellipse">
            <a:avLst/>
          </a:prstGeom>
          <a:solidFill>
            <a:srgbClr val="FFC000"/>
          </a:solidFill>
          <a:ln w="101600" cap="flat">
            <a:solidFill>
              <a:schemeClr val="bg1"/>
            </a:solidFill>
            <a:prstDash val="solid"/>
            <a:miter/>
          </a:ln>
          <a:effectLst>
            <a:outerShdw blurRad="88900" sx="103000" sy="103000" algn="ctr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1C1E354-98A1-4BDB-A515-9519D9ECD3AB}"/>
              </a:ext>
            </a:extLst>
          </p:cNvPr>
          <p:cNvSpPr txBox="1"/>
          <p:nvPr/>
        </p:nvSpPr>
        <p:spPr>
          <a:xfrm>
            <a:off x="6161136" y="9195123"/>
            <a:ext cx="1729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UP TO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5FC0171-010B-46E6-BE4A-2F702C1824CB}"/>
              </a:ext>
            </a:extLst>
          </p:cNvPr>
          <p:cNvSpPr txBox="1"/>
          <p:nvPr/>
        </p:nvSpPr>
        <p:spPr>
          <a:xfrm>
            <a:off x="5681889" y="9498968"/>
            <a:ext cx="2688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50%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867C89A-673B-4475-88D0-2578FDD1EA0D}"/>
              </a:ext>
            </a:extLst>
          </p:cNvPr>
          <p:cNvSpPr txBox="1"/>
          <p:nvPr/>
        </p:nvSpPr>
        <p:spPr>
          <a:xfrm>
            <a:off x="6530505" y="10512056"/>
            <a:ext cx="991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OFF</a:t>
            </a:r>
          </a:p>
        </p:txBody>
      </p:sp>
    </p:spTree>
    <p:extLst>
      <p:ext uri="{BB962C8B-B14F-4D97-AF65-F5344CB8AC3E}">
        <p14:creationId xmlns:p14="http://schemas.microsoft.com/office/powerpoint/2010/main" val="4058330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4" dur="2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4" dur="2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8" grpId="2" animBg="1"/>
      <p:bldP spid="28" grpId="3" animBg="1"/>
      <p:bldP spid="28" grpId="4" animBg="1"/>
      <p:bldP spid="29" grpId="0" animBg="1"/>
      <p:bldP spid="29" grpId="1" animBg="1"/>
      <p:bldP spid="29" grpId="2" animBg="1"/>
      <p:bldP spid="29" grpId="3" animBg="1"/>
      <p:bldP spid="29" grpId="4" animBg="1"/>
      <p:bldP spid="30" grpId="0" animBg="1"/>
      <p:bldP spid="30" grpId="1" animBg="1"/>
      <p:bldP spid="30" grpId="2" animBg="1"/>
      <p:bldP spid="30" grpId="3" animBg="1"/>
      <p:bldP spid="30" grpId="4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ICTURE">
            <a:extLst>
              <a:ext uri="{FF2B5EF4-FFF2-40B4-BE49-F238E27FC236}">
                <a16:creationId xmlns:a16="http://schemas.microsoft.com/office/drawing/2014/main" id="{578407F5-E000-4723-92F0-032A3BD6169B}"/>
              </a:ext>
            </a:extLst>
          </p:cNvPr>
          <p:cNvSpPr/>
          <p:nvPr/>
        </p:nvSpPr>
        <p:spPr>
          <a:xfrm flipH="1">
            <a:off x="739739" y="-69877"/>
            <a:ext cx="9614055" cy="10581336"/>
          </a:xfrm>
          <a:prstGeom prst="rect">
            <a:avLst/>
          </a:prstGeom>
          <a:blipFill>
            <a:blip r:embed="rId2"/>
            <a:srcRect/>
            <a:stretch>
              <a:fillRect l="-57398" r="-76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dern Love" panose="04090805081005020601" pitchFamily="82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2C9C557-A515-4D97-B563-F89E8DE0226D}"/>
              </a:ext>
            </a:extLst>
          </p:cNvPr>
          <p:cNvGrpSpPr/>
          <p:nvPr/>
        </p:nvGrpSpPr>
        <p:grpSpPr>
          <a:xfrm flipH="1">
            <a:off x="-952" y="0"/>
            <a:ext cx="10287000" cy="12858750"/>
            <a:chOff x="-952" y="0"/>
            <a:chExt cx="10287000" cy="12858750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9626A4D-8C44-43EE-B4E6-8F3BB06179ED}"/>
                </a:ext>
              </a:extLst>
            </p:cNvPr>
            <p:cNvSpPr/>
            <p:nvPr/>
          </p:nvSpPr>
          <p:spPr>
            <a:xfrm>
              <a:off x="-952" y="0"/>
              <a:ext cx="10287000" cy="12858750"/>
            </a:xfrm>
            <a:custGeom>
              <a:avLst/>
              <a:gdLst>
                <a:gd name="connsiteX0" fmla="*/ 8879205 w 10287000"/>
                <a:gd name="connsiteY0" fmla="*/ 0 h 10287000"/>
                <a:gd name="connsiteX1" fmla="*/ 6083618 w 10287000"/>
                <a:gd name="connsiteY1" fmla="*/ 2543175 h 10287000"/>
                <a:gd name="connsiteX2" fmla="*/ 4138613 w 10287000"/>
                <a:gd name="connsiteY2" fmla="*/ 6384608 h 10287000"/>
                <a:gd name="connsiteX3" fmla="*/ 1585913 w 10287000"/>
                <a:gd name="connsiteY3" fmla="*/ 7770495 h 10287000"/>
                <a:gd name="connsiteX4" fmla="*/ 0 w 10287000"/>
                <a:gd name="connsiteY4" fmla="*/ 7832408 h 10287000"/>
                <a:gd name="connsiteX5" fmla="*/ 0 w 10287000"/>
                <a:gd name="connsiteY5" fmla="*/ 10287000 h 10287000"/>
                <a:gd name="connsiteX6" fmla="*/ 10287000 w 10287000"/>
                <a:gd name="connsiteY6" fmla="*/ 10287000 h 10287000"/>
                <a:gd name="connsiteX7" fmla="*/ 10287000 w 10287000"/>
                <a:gd name="connsiteY7" fmla="*/ 0 h 10287000"/>
                <a:gd name="connsiteX8" fmla="*/ 8879205 w 10287000"/>
                <a:gd name="connsiteY8" fmla="*/ 0 h 1028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87000" h="10287000">
                  <a:moveTo>
                    <a:pt x="8879205" y="0"/>
                  </a:moveTo>
                  <a:cubicBezTo>
                    <a:pt x="8929688" y="2428875"/>
                    <a:pt x="7404735" y="1478280"/>
                    <a:pt x="6083618" y="2543175"/>
                  </a:cubicBezTo>
                  <a:cubicBezTo>
                    <a:pt x="4576763" y="3758565"/>
                    <a:pt x="5767388" y="6068378"/>
                    <a:pt x="4138613" y="6384608"/>
                  </a:cubicBezTo>
                  <a:cubicBezTo>
                    <a:pt x="2509838" y="6700838"/>
                    <a:pt x="2436495" y="6968490"/>
                    <a:pt x="1585913" y="7770495"/>
                  </a:cubicBezTo>
                  <a:cubicBezTo>
                    <a:pt x="1120140" y="8209598"/>
                    <a:pt x="595313" y="8123873"/>
                    <a:pt x="0" y="7832408"/>
                  </a:cubicBezTo>
                  <a:lnTo>
                    <a:pt x="0" y="10287000"/>
                  </a:lnTo>
                  <a:lnTo>
                    <a:pt x="10287000" y="10287000"/>
                  </a:lnTo>
                  <a:lnTo>
                    <a:pt x="10287000" y="0"/>
                  </a:lnTo>
                  <a:lnTo>
                    <a:pt x="8879205" y="0"/>
                  </a:lnTo>
                  <a:close/>
                </a:path>
              </a:pathLst>
            </a:custGeom>
            <a:solidFill>
              <a:schemeClr val="accent4">
                <a:lumMod val="50000"/>
                <a:alpha val="65000"/>
              </a:schemeClr>
            </a:solidFill>
            <a:ln w="9525" cap="flat">
              <a:noFill/>
              <a:prstDash val="solid"/>
              <a:miter/>
            </a:ln>
            <a:effectLst>
              <a:outerShdw blurRad="215900" dist="38100" dir="13500000" sx="101000" sy="101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4944216-4E64-418B-AF53-FC78AF85FD9B}"/>
                </a:ext>
              </a:extLst>
            </p:cNvPr>
            <p:cNvSpPr/>
            <p:nvPr/>
          </p:nvSpPr>
          <p:spPr>
            <a:xfrm>
              <a:off x="-952" y="0"/>
              <a:ext cx="10287000" cy="12858750"/>
            </a:xfrm>
            <a:custGeom>
              <a:avLst/>
              <a:gdLst>
                <a:gd name="connsiteX0" fmla="*/ 9044940 w 10287000"/>
                <a:gd name="connsiteY0" fmla="*/ 0 h 10287000"/>
                <a:gd name="connsiteX1" fmla="*/ 6253163 w 10287000"/>
                <a:gd name="connsiteY1" fmla="*/ 2665095 h 10287000"/>
                <a:gd name="connsiteX2" fmla="*/ 4308158 w 10287000"/>
                <a:gd name="connsiteY2" fmla="*/ 6506528 h 10287000"/>
                <a:gd name="connsiteX3" fmla="*/ 1755458 w 10287000"/>
                <a:gd name="connsiteY3" fmla="*/ 7892415 h 10287000"/>
                <a:gd name="connsiteX4" fmla="*/ 0 w 10287000"/>
                <a:gd name="connsiteY4" fmla="*/ 7866698 h 10287000"/>
                <a:gd name="connsiteX5" fmla="*/ 0 w 10287000"/>
                <a:gd name="connsiteY5" fmla="*/ 10287000 h 10287000"/>
                <a:gd name="connsiteX6" fmla="*/ 10287000 w 10287000"/>
                <a:gd name="connsiteY6" fmla="*/ 10287000 h 10287000"/>
                <a:gd name="connsiteX7" fmla="*/ 10287000 w 10287000"/>
                <a:gd name="connsiteY7" fmla="*/ 0 h 10287000"/>
                <a:gd name="connsiteX8" fmla="*/ 9044940 w 10287000"/>
                <a:gd name="connsiteY8" fmla="*/ 0 h 1028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87000" h="10287000">
                  <a:moveTo>
                    <a:pt x="9044940" y="0"/>
                  </a:moveTo>
                  <a:cubicBezTo>
                    <a:pt x="9149715" y="2582228"/>
                    <a:pt x="7595235" y="1583055"/>
                    <a:pt x="6253163" y="2665095"/>
                  </a:cubicBezTo>
                  <a:cubicBezTo>
                    <a:pt x="4746308" y="3880485"/>
                    <a:pt x="5936933" y="6190298"/>
                    <a:pt x="4308158" y="6506528"/>
                  </a:cubicBezTo>
                  <a:cubicBezTo>
                    <a:pt x="2679383" y="6822758"/>
                    <a:pt x="2606040" y="7090410"/>
                    <a:pt x="1755458" y="7892415"/>
                  </a:cubicBezTo>
                  <a:cubicBezTo>
                    <a:pt x="1245870" y="8373428"/>
                    <a:pt x="665798" y="8224838"/>
                    <a:pt x="0" y="7866698"/>
                  </a:cubicBezTo>
                  <a:lnTo>
                    <a:pt x="0" y="10287000"/>
                  </a:lnTo>
                  <a:lnTo>
                    <a:pt x="10287000" y="10287000"/>
                  </a:lnTo>
                  <a:lnTo>
                    <a:pt x="10287000" y="0"/>
                  </a:lnTo>
                  <a:lnTo>
                    <a:pt x="9044940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  <a:effectLst>
              <a:outerShdw blurRad="215900" dist="38100" dir="13500000" sx="101000" sy="101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AAD9858-D25B-4304-8070-00572604DC9D}"/>
              </a:ext>
            </a:extLst>
          </p:cNvPr>
          <p:cNvGrpSpPr/>
          <p:nvPr/>
        </p:nvGrpSpPr>
        <p:grpSpPr>
          <a:xfrm rot="12600000">
            <a:off x="-4773363" y="7411548"/>
            <a:ext cx="15521778" cy="7560429"/>
            <a:chOff x="455874" y="-1471489"/>
            <a:chExt cx="9840833" cy="4793325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120889F-D8A3-4344-A6FE-6D7852EF3103}"/>
                </a:ext>
              </a:extLst>
            </p:cNvPr>
            <p:cNvSpPr/>
            <p:nvPr/>
          </p:nvSpPr>
          <p:spPr>
            <a:xfrm>
              <a:off x="455874" y="-1417865"/>
              <a:ext cx="9717969" cy="4739701"/>
            </a:xfrm>
            <a:custGeom>
              <a:avLst/>
              <a:gdLst>
                <a:gd name="connsiteX0" fmla="*/ 661827 w 8745551"/>
                <a:gd name="connsiteY0" fmla="*/ 658776 h 3089546"/>
                <a:gd name="connsiteX1" fmla="*/ 352618 w 8745551"/>
                <a:gd name="connsiteY1" fmla="*/ 1422820 h 3089546"/>
                <a:gd name="connsiteX2" fmla="*/ 899884 w 8745551"/>
                <a:gd name="connsiteY2" fmla="*/ 1966096 h 3089546"/>
                <a:gd name="connsiteX3" fmla="*/ 2325568 w 8745551"/>
                <a:gd name="connsiteY3" fmla="*/ 2441546 h 3089546"/>
                <a:gd name="connsiteX4" fmla="*/ 4022557 w 8745551"/>
                <a:gd name="connsiteY4" fmla="*/ 2505382 h 3089546"/>
                <a:gd name="connsiteX5" fmla="*/ 5974228 w 8745551"/>
                <a:gd name="connsiteY5" fmla="*/ 2505382 h 3089546"/>
                <a:gd name="connsiteX6" fmla="*/ 7824159 w 8745551"/>
                <a:gd name="connsiteY6" fmla="*/ 2152951 h 3089546"/>
                <a:gd name="connsiteX7" fmla="*/ 8689942 w 8745551"/>
                <a:gd name="connsiteY7" fmla="*/ 1236630 h 3089546"/>
                <a:gd name="connsiteX8" fmla="*/ 6925127 w 8745551"/>
                <a:gd name="connsiteY8" fmla="*/ 31714 h 3089546"/>
                <a:gd name="connsiteX9" fmla="*/ 3530483 w 8745551"/>
                <a:gd name="connsiteY9" fmla="*/ 778469 h 3089546"/>
                <a:gd name="connsiteX10" fmla="*/ 2206539 w 8745551"/>
                <a:gd name="connsiteY10" fmla="*/ 658776 h 3089546"/>
                <a:gd name="connsiteX11" fmla="*/ 661827 w 8745551"/>
                <a:gd name="connsiteY11" fmla="*/ 658776 h 3089546"/>
                <a:gd name="connsiteX0" fmla="*/ 661827 w 8745551"/>
                <a:gd name="connsiteY0" fmla="*/ 1016193 h 3446963"/>
                <a:gd name="connsiteX1" fmla="*/ 352618 w 8745551"/>
                <a:gd name="connsiteY1" fmla="*/ 1780237 h 3446963"/>
                <a:gd name="connsiteX2" fmla="*/ 899884 w 8745551"/>
                <a:gd name="connsiteY2" fmla="*/ 2323513 h 3446963"/>
                <a:gd name="connsiteX3" fmla="*/ 2325568 w 8745551"/>
                <a:gd name="connsiteY3" fmla="*/ 2798963 h 3446963"/>
                <a:gd name="connsiteX4" fmla="*/ 4022557 w 8745551"/>
                <a:gd name="connsiteY4" fmla="*/ 2862799 h 3446963"/>
                <a:gd name="connsiteX5" fmla="*/ 5974228 w 8745551"/>
                <a:gd name="connsiteY5" fmla="*/ 2862799 h 3446963"/>
                <a:gd name="connsiteX6" fmla="*/ 7824159 w 8745551"/>
                <a:gd name="connsiteY6" fmla="*/ 2510368 h 3446963"/>
                <a:gd name="connsiteX7" fmla="*/ 8689942 w 8745551"/>
                <a:gd name="connsiteY7" fmla="*/ 1594047 h 3446963"/>
                <a:gd name="connsiteX8" fmla="*/ 6925127 w 8745551"/>
                <a:gd name="connsiteY8" fmla="*/ 389131 h 3446963"/>
                <a:gd name="connsiteX9" fmla="*/ 3322239 w 8745551"/>
                <a:gd name="connsiteY9" fmla="*/ 2109 h 3446963"/>
                <a:gd name="connsiteX10" fmla="*/ 2206539 w 8745551"/>
                <a:gd name="connsiteY10" fmla="*/ 1016193 h 3446963"/>
                <a:gd name="connsiteX11" fmla="*/ 661827 w 8745551"/>
                <a:gd name="connsiteY11" fmla="*/ 1016193 h 3446963"/>
                <a:gd name="connsiteX0" fmla="*/ 661827 w 8745551"/>
                <a:gd name="connsiteY0" fmla="*/ 1213196 h 3643966"/>
                <a:gd name="connsiteX1" fmla="*/ 352618 w 8745551"/>
                <a:gd name="connsiteY1" fmla="*/ 1977240 h 3643966"/>
                <a:gd name="connsiteX2" fmla="*/ 899884 w 8745551"/>
                <a:gd name="connsiteY2" fmla="*/ 2520516 h 3643966"/>
                <a:gd name="connsiteX3" fmla="*/ 2325568 w 8745551"/>
                <a:gd name="connsiteY3" fmla="*/ 2995966 h 3643966"/>
                <a:gd name="connsiteX4" fmla="*/ 4022557 w 8745551"/>
                <a:gd name="connsiteY4" fmla="*/ 3059802 h 3643966"/>
                <a:gd name="connsiteX5" fmla="*/ 5974228 w 8745551"/>
                <a:gd name="connsiteY5" fmla="*/ 3059802 h 3643966"/>
                <a:gd name="connsiteX6" fmla="*/ 7824159 w 8745551"/>
                <a:gd name="connsiteY6" fmla="*/ 2707371 h 3643966"/>
                <a:gd name="connsiteX7" fmla="*/ 8689942 w 8745551"/>
                <a:gd name="connsiteY7" fmla="*/ 1791050 h 3643966"/>
                <a:gd name="connsiteX8" fmla="*/ 6925127 w 8745551"/>
                <a:gd name="connsiteY8" fmla="*/ 586134 h 3643966"/>
                <a:gd name="connsiteX9" fmla="*/ 3322239 w 8745551"/>
                <a:gd name="connsiteY9" fmla="*/ 199112 h 3643966"/>
                <a:gd name="connsiteX10" fmla="*/ 1836326 w 8745551"/>
                <a:gd name="connsiteY10" fmla="*/ 56280 h 3643966"/>
                <a:gd name="connsiteX11" fmla="*/ 661827 w 8745551"/>
                <a:gd name="connsiteY11" fmla="*/ 1213196 h 3643966"/>
                <a:gd name="connsiteX0" fmla="*/ 310227 w 8972408"/>
                <a:gd name="connsiteY0" fmla="*/ 377523 h 3594995"/>
                <a:gd name="connsiteX1" fmla="*/ 579475 w 8972408"/>
                <a:gd name="connsiteY1" fmla="*/ 1928269 h 3594995"/>
                <a:gd name="connsiteX2" fmla="*/ 1126741 w 8972408"/>
                <a:gd name="connsiteY2" fmla="*/ 2471545 h 3594995"/>
                <a:gd name="connsiteX3" fmla="*/ 2552425 w 8972408"/>
                <a:gd name="connsiteY3" fmla="*/ 2946995 h 3594995"/>
                <a:gd name="connsiteX4" fmla="*/ 4249414 w 8972408"/>
                <a:gd name="connsiteY4" fmla="*/ 3010831 h 3594995"/>
                <a:gd name="connsiteX5" fmla="*/ 6201085 w 8972408"/>
                <a:gd name="connsiteY5" fmla="*/ 3010831 h 3594995"/>
                <a:gd name="connsiteX6" fmla="*/ 8051016 w 8972408"/>
                <a:gd name="connsiteY6" fmla="*/ 2658400 h 3594995"/>
                <a:gd name="connsiteX7" fmla="*/ 8916799 w 8972408"/>
                <a:gd name="connsiteY7" fmla="*/ 1742079 h 3594995"/>
                <a:gd name="connsiteX8" fmla="*/ 7151984 w 8972408"/>
                <a:gd name="connsiteY8" fmla="*/ 537163 h 3594995"/>
                <a:gd name="connsiteX9" fmla="*/ 3549096 w 8972408"/>
                <a:gd name="connsiteY9" fmla="*/ 150141 h 3594995"/>
                <a:gd name="connsiteX10" fmla="*/ 2063183 w 8972408"/>
                <a:gd name="connsiteY10" fmla="*/ 7309 h 3594995"/>
                <a:gd name="connsiteX11" fmla="*/ 310227 w 8972408"/>
                <a:gd name="connsiteY11" fmla="*/ 377523 h 3594995"/>
                <a:gd name="connsiteX0" fmla="*/ 310227 w 9660229"/>
                <a:gd name="connsiteY0" fmla="*/ 577766 h 3795238"/>
                <a:gd name="connsiteX1" fmla="*/ 579475 w 9660229"/>
                <a:gd name="connsiteY1" fmla="*/ 2128512 h 3795238"/>
                <a:gd name="connsiteX2" fmla="*/ 1126741 w 9660229"/>
                <a:gd name="connsiteY2" fmla="*/ 2671788 h 3795238"/>
                <a:gd name="connsiteX3" fmla="*/ 2552425 w 9660229"/>
                <a:gd name="connsiteY3" fmla="*/ 3147238 h 3795238"/>
                <a:gd name="connsiteX4" fmla="*/ 4249414 w 9660229"/>
                <a:gd name="connsiteY4" fmla="*/ 3211074 h 3795238"/>
                <a:gd name="connsiteX5" fmla="*/ 6201085 w 9660229"/>
                <a:gd name="connsiteY5" fmla="*/ 3211074 h 3795238"/>
                <a:gd name="connsiteX6" fmla="*/ 8051016 w 9660229"/>
                <a:gd name="connsiteY6" fmla="*/ 2858643 h 3795238"/>
                <a:gd name="connsiteX7" fmla="*/ 8916799 w 9660229"/>
                <a:gd name="connsiteY7" fmla="*/ 1942322 h 3795238"/>
                <a:gd name="connsiteX8" fmla="*/ 9590163 w 9660229"/>
                <a:gd name="connsiteY8" fmla="*/ 30505 h 3795238"/>
                <a:gd name="connsiteX9" fmla="*/ 7151984 w 9660229"/>
                <a:gd name="connsiteY9" fmla="*/ 737406 h 3795238"/>
                <a:gd name="connsiteX10" fmla="*/ 3549096 w 9660229"/>
                <a:gd name="connsiteY10" fmla="*/ 350384 h 3795238"/>
                <a:gd name="connsiteX11" fmla="*/ 2063183 w 9660229"/>
                <a:gd name="connsiteY11" fmla="*/ 207552 h 3795238"/>
                <a:gd name="connsiteX12" fmla="*/ 310227 w 9660229"/>
                <a:gd name="connsiteY12" fmla="*/ 577766 h 3795238"/>
                <a:gd name="connsiteX0" fmla="*/ 310227 w 9717969"/>
                <a:gd name="connsiteY0" fmla="*/ 577766 h 3795238"/>
                <a:gd name="connsiteX1" fmla="*/ 579475 w 9717969"/>
                <a:gd name="connsiteY1" fmla="*/ 2128512 h 3795238"/>
                <a:gd name="connsiteX2" fmla="*/ 1126741 w 9717969"/>
                <a:gd name="connsiteY2" fmla="*/ 2671788 h 3795238"/>
                <a:gd name="connsiteX3" fmla="*/ 2552425 w 9717969"/>
                <a:gd name="connsiteY3" fmla="*/ 3147238 h 3795238"/>
                <a:gd name="connsiteX4" fmla="*/ 4249414 w 9717969"/>
                <a:gd name="connsiteY4" fmla="*/ 3211074 h 3795238"/>
                <a:gd name="connsiteX5" fmla="*/ 6201085 w 9717969"/>
                <a:gd name="connsiteY5" fmla="*/ 3211074 h 3795238"/>
                <a:gd name="connsiteX6" fmla="*/ 8051016 w 9717969"/>
                <a:gd name="connsiteY6" fmla="*/ 2858643 h 3795238"/>
                <a:gd name="connsiteX7" fmla="*/ 9356427 w 9717969"/>
                <a:gd name="connsiteY7" fmla="*/ 1502695 h 3795238"/>
                <a:gd name="connsiteX8" fmla="*/ 9590163 w 9717969"/>
                <a:gd name="connsiteY8" fmla="*/ 30505 h 3795238"/>
                <a:gd name="connsiteX9" fmla="*/ 7151984 w 9717969"/>
                <a:gd name="connsiteY9" fmla="*/ 737406 h 3795238"/>
                <a:gd name="connsiteX10" fmla="*/ 3549096 w 9717969"/>
                <a:gd name="connsiteY10" fmla="*/ 350384 h 3795238"/>
                <a:gd name="connsiteX11" fmla="*/ 2063183 w 9717969"/>
                <a:gd name="connsiteY11" fmla="*/ 207552 h 3795238"/>
                <a:gd name="connsiteX12" fmla="*/ 310227 w 9717969"/>
                <a:gd name="connsiteY12" fmla="*/ 577766 h 3795238"/>
                <a:gd name="connsiteX0" fmla="*/ 310227 w 9717969"/>
                <a:gd name="connsiteY0" fmla="*/ 1522227 h 4739699"/>
                <a:gd name="connsiteX1" fmla="*/ 579475 w 9717969"/>
                <a:gd name="connsiteY1" fmla="*/ 3072973 h 4739699"/>
                <a:gd name="connsiteX2" fmla="*/ 1126741 w 9717969"/>
                <a:gd name="connsiteY2" fmla="*/ 3616249 h 4739699"/>
                <a:gd name="connsiteX3" fmla="*/ 2552425 w 9717969"/>
                <a:gd name="connsiteY3" fmla="*/ 4091699 h 4739699"/>
                <a:gd name="connsiteX4" fmla="*/ 4249414 w 9717969"/>
                <a:gd name="connsiteY4" fmla="*/ 4155535 h 4739699"/>
                <a:gd name="connsiteX5" fmla="*/ 6201085 w 9717969"/>
                <a:gd name="connsiteY5" fmla="*/ 4155535 h 4739699"/>
                <a:gd name="connsiteX6" fmla="*/ 8051016 w 9717969"/>
                <a:gd name="connsiteY6" fmla="*/ 3803104 h 4739699"/>
                <a:gd name="connsiteX7" fmla="*/ 9356427 w 9717969"/>
                <a:gd name="connsiteY7" fmla="*/ 2447156 h 4739699"/>
                <a:gd name="connsiteX8" fmla="*/ 9590163 w 9717969"/>
                <a:gd name="connsiteY8" fmla="*/ 974966 h 4739699"/>
                <a:gd name="connsiteX9" fmla="*/ 5393245 w 9717969"/>
                <a:gd name="connsiteY9" fmla="*/ 2470 h 4739699"/>
                <a:gd name="connsiteX10" fmla="*/ 3549096 w 9717969"/>
                <a:gd name="connsiteY10" fmla="*/ 1294845 h 4739699"/>
                <a:gd name="connsiteX11" fmla="*/ 2063183 w 9717969"/>
                <a:gd name="connsiteY11" fmla="*/ 1152013 h 4739699"/>
                <a:gd name="connsiteX12" fmla="*/ 310227 w 9717969"/>
                <a:gd name="connsiteY12" fmla="*/ 1522227 h 473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17969" h="4739699">
                  <a:moveTo>
                    <a:pt x="310227" y="1522227"/>
                  </a:moveTo>
                  <a:cubicBezTo>
                    <a:pt x="-466452" y="2178547"/>
                    <a:pt x="443389" y="2723969"/>
                    <a:pt x="579475" y="3072973"/>
                  </a:cubicBezTo>
                  <a:cubicBezTo>
                    <a:pt x="715561" y="3421977"/>
                    <a:pt x="1126741" y="3124175"/>
                    <a:pt x="1126741" y="3616249"/>
                  </a:cubicBezTo>
                  <a:cubicBezTo>
                    <a:pt x="1126741" y="4108323"/>
                    <a:pt x="1415335" y="4739374"/>
                    <a:pt x="2552425" y="4091699"/>
                  </a:cubicBezTo>
                  <a:cubicBezTo>
                    <a:pt x="3339078" y="3643513"/>
                    <a:pt x="3971459" y="3902849"/>
                    <a:pt x="4249414" y="4155535"/>
                  </a:cubicBezTo>
                  <a:cubicBezTo>
                    <a:pt x="4826603" y="4680857"/>
                    <a:pt x="5929779" y="5152982"/>
                    <a:pt x="6201085" y="4155535"/>
                  </a:cubicBezTo>
                  <a:cubicBezTo>
                    <a:pt x="6472390" y="3158089"/>
                    <a:pt x="7525126" y="4087834"/>
                    <a:pt x="8051016" y="3803104"/>
                  </a:cubicBezTo>
                  <a:cubicBezTo>
                    <a:pt x="8576906" y="3518374"/>
                    <a:pt x="9099903" y="2918512"/>
                    <a:pt x="9356427" y="2447156"/>
                  </a:cubicBezTo>
                  <a:cubicBezTo>
                    <a:pt x="9612951" y="1975800"/>
                    <a:pt x="9884299" y="1175785"/>
                    <a:pt x="9590163" y="974966"/>
                  </a:cubicBezTo>
                  <a:cubicBezTo>
                    <a:pt x="9296027" y="774147"/>
                    <a:pt x="6400089" y="-50843"/>
                    <a:pt x="5393245" y="2470"/>
                  </a:cubicBezTo>
                  <a:cubicBezTo>
                    <a:pt x="4386401" y="55783"/>
                    <a:pt x="4635648" y="1346048"/>
                    <a:pt x="3549096" y="1294845"/>
                  </a:cubicBezTo>
                  <a:cubicBezTo>
                    <a:pt x="2462545" y="1243643"/>
                    <a:pt x="2602994" y="1114116"/>
                    <a:pt x="2063183" y="1152013"/>
                  </a:cubicBezTo>
                  <a:cubicBezTo>
                    <a:pt x="1523372" y="1189910"/>
                    <a:pt x="943273" y="987595"/>
                    <a:pt x="310227" y="1522227"/>
                  </a:cubicBezTo>
                  <a:close/>
                </a:path>
              </a:pathLst>
            </a:custGeom>
            <a:solidFill>
              <a:srgbClr val="FFC000">
                <a:alpha val="17000"/>
              </a:srgbClr>
            </a:solidFill>
            <a:ln w="6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A406108-3DA8-4D13-AA74-D5DBC0050A50}"/>
                </a:ext>
              </a:extLst>
            </p:cNvPr>
            <p:cNvSpPr/>
            <p:nvPr/>
          </p:nvSpPr>
          <p:spPr>
            <a:xfrm>
              <a:off x="949667" y="-1471489"/>
              <a:ext cx="9347040" cy="4659893"/>
            </a:xfrm>
            <a:custGeom>
              <a:avLst/>
              <a:gdLst>
                <a:gd name="connsiteX0" fmla="*/ 13041 w 9347040"/>
                <a:gd name="connsiteY0" fmla="*/ 1265672 h 3698664"/>
                <a:gd name="connsiteX1" fmla="*/ 725883 w 9347040"/>
                <a:gd name="connsiteY1" fmla="*/ 2589617 h 3698664"/>
                <a:gd name="connsiteX2" fmla="*/ 1591667 w 9347040"/>
                <a:gd name="connsiteY2" fmla="*/ 3353661 h 3698664"/>
                <a:gd name="connsiteX3" fmla="*/ 3153003 w 9347040"/>
                <a:gd name="connsiteY3" fmla="*/ 3353661 h 3698664"/>
                <a:gd name="connsiteX4" fmla="*/ 4391832 w 9347040"/>
                <a:gd name="connsiteY4" fmla="*/ 2946038 h 3698664"/>
                <a:gd name="connsiteX5" fmla="*/ 6088821 w 9347040"/>
                <a:gd name="connsiteY5" fmla="*/ 3523227 h 3698664"/>
                <a:gd name="connsiteX6" fmla="*/ 8091694 w 9347040"/>
                <a:gd name="connsiteY6" fmla="*/ 1910688 h 3698664"/>
                <a:gd name="connsiteX7" fmla="*/ 9109755 w 9347040"/>
                <a:gd name="connsiteY7" fmla="*/ 604032 h 3698664"/>
                <a:gd name="connsiteX8" fmla="*/ 8310468 w 9347040"/>
                <a:gd name="connsiteY8" fmla="*/ 26843 h 3698664"/>
                <a:gd name="connsiteX9" fmla="*/ 4458993 w 9347040"/>
                <a:gd name="connsiteY9" fmla="*/ 298149 h 3698664"/>
                <a:gd name="connsiteX10" fmla="*/ 3915718 w 9347040"/>
                <a:gd name="connsiteY10" fmla="*/ 741680 h 3698664"/>
                <a:gd name="connsiteX11" fmla="*/ 13041 w 9347040"/>
                <a:gd name="connsiteY11" fmla="*/ 1265672 h 3698664"/>
                <a:gd name="connsiteX0" fmla="*/ 13041 w 9347040"/>
                <a:gd name="connsiteY0" fmla="*/ 2226901 h 4659893"/>
                <a:gd name="connsiteX1" fmla="*/ 725883 w 9347040"/>
                <a:gd name="connsiteY1" fmla="*/ 3550846 h 4659893"/>
                <a:gd name="connsiteX2" fmla="*/ 1591667 w 9347040"/>
                <a:gd name="connsiteY2" fmla="*/ 4314890 h 4659893"/>
                <a:gd name="connsiteX3" fmla="*/ 3153003 w 9347040"/>
                <a:gd name="connsiteY3" fmla="*/ 4314890 h 4659893"/>
                <a:gd name="connsiteX4" fmla="*/ 4391832 w 9347040"/>
                <a:gd name="connsiteY4" fmla="*/ 3907267 h 4659893"/>
                <a:gd name="connsiteX5" fmla="*/ 6088821 w 9347040"/>
                <a:gd name="connsiteY5" fmla="*/ 4484456 h 4659893"/>
                <a:gd name="connsiteX6" fmla="*/ 8091694 w 9347040"/>
                <a:gd name="connsiteY6" fmla="*/ 2871917 h 4659893"/>
                <a:gd name="connsiteX7" fmla="*/ 9109755 w 9347040"/>
                <a:gd name="connsiteY7" fmla="*/ 1565261 h 4659893"/>
                <a:gd name="connsiteX8" fmla="*/ 8310468 w 9347040"/>
                <a:gd name="connsiteY8" fmla="*/ 988072 h 4659893"/>
                <a:gd name="connsiteX9" fmla="*/ 4778905 w 9347040"/>
                <a:gd name="connsiteY9" fmla="*/ 98444 h 4659893"/>
                <a:gd name="connsiteX10" fmla="*/ 3915718 w 9347040"/>
                <a:gd name="connsiteY10" fmla="*/ 1702909 h 4659893"/>
                <a:gd name="connsiteX11" fmla="*/ 13041 w 9347040"/>
                <a:gd name="connsiteY11" fmla="*/ 2226901 h 4659893"/>
                <a:gd name="connsiteX0" fmla="*/ 13041 w 9347040"/>
                <a:gd name="connsiteY0" fmla="*/ 2226901 h 4659893"/>
                <a:gd name="connsiteX1" fmla="*/ 725883 w 9347040"/>
                <a:gd name="connsiteY1" fmla="*/ 3550846 h 4659893"/>
                <a:gd name="connsiteX2" fmla="*/ 1591667 w 9347040"/>
                <a:gd name="connsiteY2" fmla="*/ 4314890 h 4659893"/>
                <a:gd name="connsiteX3" fmla="*/ 3153003 w 9347040"/>
                <a:gd name="connsiteY3" fmla="*/ 4314890 h 4659893"/>
                <a:gd name="connsiteX4" fmla="*/ 4391832 w 9347040"/>
                <a:gd name="connsiteY4" fmla="*/ 3907267 h 4659893"/>
                <a:gd name="connsiteX5" fmla="*/ 6088821 w 9347040"/>
                <a:gd name="connsiteY5" fmla="*/ 4484456 h 4659893"/>
                <a:gd name="connsiteX6" fmla="*/ 8091694 w 9347040"/>
                <a:gd name="connsiteY6" fmla="*/ 2871917 h 4659893"/>
                <a:gd name="connsiteX7" fmla="*/ 9109755 w 9347040"/>
                <a:gd name="connsiteY7" fmla="*/ 1565261 h 4659893"/>
                <a:gd name="connsiteX8" fmla="*/ 8310468 w 9347040"/>
                <a:gd name="connsiteY8" fmla="*/ 988072 h 4659893"/>
                <a:gd name="connsiteX9" fmla="*/ 4778905 w 9347040"/>
                <a:gd name="connsiteY9" fmla="*/ 98444 h 4659893"/>
                <a:gd name="connsiteX10" fmla="*/ 3050458 w 9347040"/>
                <a:gd name="connsiteY10" fmla="*/ 1170451 h 4659893"/>
                <a:gd name="connsiteX11" fmla="*/ 13041 w 9347040"/>
                <a:gd name="connsiteY11" fmla="*/ 2226901 h 4659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347040" h="4659893">
                  <a:moveTo>
                    <a:pt x="13041" y="2226901"/>
                  </a:moveTo>
                  <a:cubicBezTo>
                    <a:pt x="-43481" y="2764858"/>
                    <a:pt x="64243" y="3363990"/>
                    <a:pt x="725883" y="3550846"/>
                  </a:cubicBezTo>
                  <a:cubicBezTo>
                    <a:pt x="1387523" y="3737701"/>
                    <a:pt x="1429415" y="4086142"/>
                    <a:pt x="1591667" y="4314890"/>
                  </a:cubicBezTo>
                  <a:cubicBezTo>
                    <a:pt x="1930798" y="4792999"/>
                    <a:pt x="2694843" y="4756426"/>
                    <a:pt x="3153003" y="4314890"/>
                  </a:cubicBezTo>
                  <a:cubicBezTo>
                    <a:pt x="3611164" y="3873354"/>
                    <a:pt x="3899758" y="3534222"/>
                    <a:pt x="4391832" y="3907267"/>
                  </a:cubicBezTo>
                  <a:cubicBezTo>
                    <a:pt x="4883906" y="4280312"/>
                    <a:pt x="5512297" y="4874790"/>
                    <a:pt x="6088821" y="4484456"/>
                  </a:cubicBezTo>
                  <a:cubicBezTo>
                    <a:pt x="6666010" y="4094122"/>
                    <a:pt x="7209286" y="2719640"/>
                    <a:pt x="8091694" y="2871917"/>
                  </a:cubicBezTo>
                  <a:cubicBezTo>
                    <a:pt x="8974102" y="3024859"/>
                    <a:pt x="9754770" y="2040046"/>
                    <a:pt x="9109755" y="1565261"/>
                  </a:cubicBezTo>
                  <a:cubicBezTo>
                    <a:pt x="8464739" y="1090477"/>
                    <a:pt x="9032276" y="1232542"/>
                    <a:pt x="8310468" y="988072"/>
                  </a:cubicBezTo>
                  <a:cubicBezTo>
                    <a:pt x="7588660" y="743602"/>
                    <a:pt x="5237731" y="-325803"/>
                    <a:pt x="4778905" y="98444"/>
                  </a:cubicBezTo>
                  <a:cubicBezTo>
                    <a:pt x="4320080" y="522691"/>
                    <a:pt x="3050458" y="1170451"/>
                    <a:pt x="3050458" y="1170451"/>
                  </a:cubicBezTo>
                  <a:lnTo>
                    <a:pt x="13041" y="2226901"/>
                  </a:lnTo>
                  <a:close/>
                </a:path>
              </a:pathLst>
            </a:custGeom>
            <a:solidFill>
              <a:schemeClr val="accent2">
                <a:alpha val="15000"/>
              </a:schemeClr>
            </a:solidFill>
            <a:ln w="6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4971BDA-5511-4A10-933E-9E423E94805E}"/>
              </a:ext>
            </a:extLst>
          </p:cNvPr>
          <p:cNvGrpSpPr/>
          <p:nvPr/>
        </p:nvGrpSpPr>
        <p:grpSpPr>
          <a:xfrm>
            <a:off x="559420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13" name="Graphic 28">
              <a:extLst>
                <a:ext uri="{FF2B5EF4-FFF2-40B4-BE49-F238E27FC236}">
                  <a16:creationId xmlns:a16="http://schemas.microsoft.com/office/drawing/2014/main" id="{6DC7B2FC-5EE7-43F7-A51D-1E99D8824ECF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6F605D25-7BE3-4910-BF5B-950B69F41108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3010EBB-DF3F-4F13-911A-F5E085E863ED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14" name="Graphic 29">
              <a:extLst>
                <a:ext uri="{FF2B5EF4-FFF2-40B4-BE49-F238E27FC236}">
                  <a16:creationId xmlns:a16="http://schemas.microsoft.com/office/drawing/2014/main" id="{8485B17B-7EAB-4727-9339-E75A18E88D0E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FBA9AE6-DB5A-48DE-81DA-3941841FBB8E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994BEF80-BE87-4229-AC2B-B6A7653A50C4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15" name="Graphic 27">
              <a:extLst>
                <a:ext uri="{FF2B5EF4-FFF2-40B4-BE49-F238E27FC236}">
                  <a16:creationId xmlns:a16="http://schemas.microsoft.com/office/drawing/2014/main" id="{28AEE97E-8C46-4F0E-891C-30C0122502F1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2C5534FC-1A1F-427D-9436-C25D86174E3C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17" name="Graphic 27">
                <a:extLst>
                  <a:ext uri="{FF2B5EF4-FFF2-40B4-BE49-F238E27FC236}">
                    <a16:creationId xmlns:a16="http://schemas.microsoft.com/office/drawing/2014/main" id="{D62D255E-1151-4C07-8454-A94EC9374F5B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EF695C7F-38CE-4405-A286-8C81BD045D41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1C38B651-64E1-4F4B-AB37-B680878674FF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AF5EA8AB-137E-48A0-80ED-22AF2825C781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EBB789EC-FE4C-455A-8010-806115DA6C5F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DE0EB458-486E-4E17-A892-78DE3302FF81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27" name="Graphic 53" descr="Arrow Slight curve">
            <a:extLst>
              <a:ext uri="{FF2B5EF4-FFF2-40B4-BE49-F238E27FC236}">
                <a16:creationId xmlns:a16="http://schemas.microsoft.com/office/drawing/2014/main" id="{426709C5-FD4E-40BD-90AC-6C6D8891E20E}"/>
              </a:ext>
            </a:extLst>
          </p:cNvPr>
          <p:cNvSpPr/>
          <p:nvPr/>
        </p:nvSpPr>
        <p:spPr>
          <a:xfrm>
            <a:off x="9114187" y="11933660"/>
            <a:ext cx="781876" cy="457200"/>
          </a:xfrm>
          <a:custGeom>
            <a:avLst/>
            <a:gdLst>
              <a:gd name="connsiteX0" fmla="*/ 701365 w 701386"/>
              <a:gd name="connsiteY0" fmla="*/ 228600 h 457200"/>
              <a:gd name="connsiteX1" fmla="*/ 510083 w 701386"/>
              <a:gd name="connsiteY1" fmla="*/ 0 h 457200"/>
              <a:gd name="connsiteX2" fmla="*/ 510083 w 701386"/>
              <a:gd name="connsiteY2" fmla="*/ 142875 h 457200"/>
              <a:gd name="connsiteX3" fmla="*/ 0 w 701386"/>
              <a:gd name="connsiteY3" fmla="*/ 142875 h 457200"/>
              <a:gd name="connsiteX4" fmla="*/ 510083 w 701386"/>
              <a:gd name="connsiteY4" fmla="*/ 361950 h 457200"/>
              <a:gd name="connsiteX5" fmla="*/ 510083 w 701386"/>
              <a:gd name="connsiteY5" fmla="*/ 457200 h 457200"/>
              <a:gd name="connsiteX6" fmla="*/ 701365 w 701386"/>
              <a:gd name="connsiteY6" fmla="*/ 2286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386" h="457200">
                <a:moveTo>
                  <a:pt x="701365" y="228600"/>
                </a:moveTo>
                <a:cubicBezTo>
                  <a:pt x="703756" y="228600"/>
                  <a:pt x="510083" y="0"/>
                  <a:pt x="510083" y="0"/>
                </a:cubicBezTo>
                <a:lnTo>
                  <a:pt x="510083" y="142875"/>
                </a:lnTo>
                <a:cubicBezTo>
                  <a:pt x="383360" y="211455"/>
                  <a:pt x="0" y="142875"/>
                  <a:pt x="0" y="142875"/>
                </a:cubicBezTo>
                <a:cubicBezTo>
                  <a:pt x="0" y="142875"/>
                  <a:pt x="271779" y="391478"/>
                  <a:pt x="510083" y="361950"/>
                </a:cubicBezTo>
                <a:lnTo>
                  <a:pt x="510083" y="457200"/>
                </a:lnTo>
                <a:lnTo>
                  <a:pt x="701365" y="228600"/>
                </a:lnTo>
                <a:close/>
              </a:path>
            </a:pathLst>
          </a:custGeom>
          <a:solidFill>
            <a:schemeClr val="accent2">
              <a:alpha val="75000"/>
            </a:schemeClr>
          </a:solidFill>
          <a:ln w="7938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09FD1FC-BF3D-45A5-9BF8-0113BCD37C7A}"/>
              </a:ext>
            </a:extLst>
          </p:cNvPr>
          <p:cNvGrpSpPr/>
          <p:nvPr/>
        </p:nvGrpSpPr>
        <p:grpSpPr>
          <a:xfrm>
            <a:off x="4200475" y="11928416"/>
            <a:ext cx="1886050" cy="541546"/>
            <a:chOff x="4200474" y="11928416"/>
            <a:chExt cx="1886050" cy="541546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1CC41FEA-AC75-4235-B961-99B115C7127A}"/>
                </a:ext>
              </a:extLst>
            </p:cNvPr>
            <p:cNvGrpSpPr/>
            <p:nvPr/>
          </p:nvGrpSpPr>
          <p:grpSpPr>
            <a:xfrm>
              <a:off x="4200474" y="11928416"/>
              <a:ext cx="1886050" cy="541546"/>
              <a:chOff x="2486818" y="5355994"/>
              <a:chExt cx="1309657" cy="376045"/>
            </a:xfrm>
            <a:effectLst>
              <a:outerShdw blurRad="38100" dist="38100" dir="5400000" sx="99000" sy="99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8F32659B-A213-4794-A306-1FCAD982615A}"/>
                  </a:ext>
                </a:extLst>
              </p:cNvPr>
              <p:cNvSpPr/>
              <p:nvPr/>
            </p:nvSpPr>
            <p:spPr>
              <a:xfrm>
                <a:off x="2486818" y="5355994"/>
                <a:ext cx="1309657" cy="37604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/>
              </a:p>
            </p:txBody>
          </p:sp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46BCDFA5-43DF-4871-9387-D2ED418A7468}"/>
                  </a:ext>
                </a:extLst>
              </p:cNvPr>
              <p:cNvSpPr/>
              <p:nvPr/>
            </p:nvSpPr>
            <p:spPr>
              <a:xfrm>
                <a:off x="2534642" y="5390234"/>
                <a:ext cx="1214008" cy="307564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/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C6225ED-BB9E-44F1-9F52-972C661AAB40}"/>
                </a:ext>
              </a:extLst>
            </p:cNvPr>
            <p:cNvSpPr txBox="1"/>
            <p:nvPr/>
          </p:nvSpPr>
          <p:spPr>
            <a:xfrm>
              <a:off x="4214097" y="12021528"/>
              <a:ext cx="18588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n w="19050">
                    <a:noFill/>
                  </a:ln>
                  <a:solidFill>
                    <a:schemeClr val="accent2"/>
                  </a:solidFill>
                  <a:effectLst>
                    <a:outerShdw blurRad="76200" dist="38100" dir="5400000" sx="101000" sy="101000" algn="t" rotWithShape="0">
                      <a:prstClr val="black">
                        <a:alpha val="30000"/>
                      </a:prstClr>
                    </a:outerShdw>
                  </a:effectLst>
                  <a:latin typeface="Montserrat Black" panose="00000A00000000000000" pitchFamily="2" charset="0"/>
                </a:rPr>
                <a:t>ORDER NOW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7A458F9F-067A-4866-BD91-5D4A32941AD7}"/>
              </a:ext>
            </a:extLst>
          </p:cNvPr>
          <p:cNvGrpSpPr/>
          <p:nvPr/>
        </p:nvGrpSpPr>
        <p:grpSpPr>
          <a:xfrm>
            <a:off x="4353325" y="352600"/>
            <a:ext cx="1580351" cy="836763"/>
            <a:chOff x="644533" y="352600"/>
            <a:chExt cx="1580351" cy="836763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F5601E8A-C51F-4342-AAEE-CE14F4E37CCE}"/>
                </a:ext>
              </a:extLst>
            </p:cNvPr>
            <p:cNvSpPr txBox="1"/>
            <p:nvPr/>
          </p:nvSpPr>
          <p:spPr>
            <a:xfrm>
              <a:off x="644533" y="352600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spc="0" baseline="0" dirty="0">
                  <a:solidFill>
                    <a:schemeClr val="bg1"/>
                  </a:solidFill>
                  <a:effectLst>
                    <a:outerShdw blurRad="1397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YOUR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D196A161-A5DE-4B05-9C3B-32C9E7262C1D}"/>
                </a:ext>
              </a:extLst>
            </p:cNvPr>
            <p:cNvSpPr txBox="1"/>
            <p:nvPr/>
          </p:nvSpPr>
          <p:spPr>
            <a:xfrm>
              <a:off x="644533" y="723566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  <a:effectLst>
                    <a:outerShdw blurRad="1397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LOGO</a:t>
              </a:r>
              <a:endParaRPr lang="en-US" sz="3200" spc="0" baseline="0" dirty="0">
                <a:solidFill>
                  <a:schemeClr val="bg1"/>
                </a:solidFill>
                <a:effectLst>
                  <a:outerShdw blurRad="1397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F2926B94-8B75-420E-8EBC-2C37BBF8911F}"/>
              </a:ext>
            </a:extLst>
          </p:cNvPr>
          <p:cNvSpPr txBox="1"/>
          <p:nvPr/>
        </p:nvSpPr>
        <p:spPr>
          <a:xfrm>
            <a:off x="311483" y="5036730"/>
            <a:ext cx="712954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i="1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Anabelle Script Light" panose="02000000000000000000" pitchFamily="2" charset="0"/>
                <a:cs typeface="Segoe UI" panose="020B0502040204020203" pitchFamily="34" charset="0"/>
              </a:rPr>
              <a:t>Clean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BD9125F-4CF4-4C1E-8CE7-963336572D62}"/>
              </a:ext>
            </a:extLst>
          </p:cNvPr>
          <p:cNvSpPr txBox="1"/>
          <p:nvPr/>
        </p:nvSpPr>
        <p:spPr>
          <a:xfrm>
            <a:off x="1235004" y="6895487"/>
            <a:ext cx="4552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spc="300" dirty="0">
                <a:solidFill>
                  <a:schemeClr val="accent2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DESIGN.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2AA1439-75BB-4ED8-B131-F8D21575D752}"/>
              </a:ext>
            </a:extLst>
          </p:cNvPr>
          <p:cNvSpPr/>
          <p:nvPr/>
        </p:nvSpPr>
        <p:spPr>
          <a:xfrm>
            <a:off x="311483" y="7532787"/>
            <a:ext cx="68873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Lorem ipsum dolor sit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magna </a:t>
            </a:r>
          </a:p>
          <a:p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60" name="Graphic 31">
            <a:extLst>
              <a:ext uri="{FF2B5EF4-FFF2-40B4-BE49-F238E27FC236}">
                <a16:creationId xmlns:a16="http://schemas.microsoft.com/office/drawing/2014/main" id="{75634A10-CE61-4D72-93E0-7725F8603D7E}"/>
              </a:ext>
            </a:extLst>
          </p:cNvPr>
          <p:cNvGrpSpPr/>
          <p:nvPr/>
        </p:nvGrpSpPr>
        <p:grpSpPr>
          <a:xfrm rot="5400000">
            <a:off x="1600221" y="3521996"/>
            <a:ext cx="2676674" cy="105856"/>
            <a:chOff x="8032297" y="12070046"/>
            <a:chExt cx="2676674" cy="105856"/>
          </a:xfrm>
          <a:solidFill>
            <a:schemeClr val="tx2">
              <a:lumMod val="50000"/>
            </a:schemeClr>
          </a:solidFill>
        </p:grpSpPr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470A5793-D233-44F1-9578-87AC5F951939}"/>
                </a:ext>
              </a:extLst>
            </p:cNvPr>
            <p:cNvSpPr/>
            <p:nvPr/>
          </p:nvSpPr>
          <p:spPr>
            <a:xfrm>
              <a:off x="8032297" y="12070046"/>
              <a:ext cx="105857" cy="105856"/>
            </a:xfrm>
            <a:custGeom>
              <a:avLst/>
              <a:gdLst>
                <a:gd name="connsiteX0" fmla="*/ 105857 w 105857"/>
                <a:gd name="connsiteY0" fmla="*/ 52928 h 105856"/>
                <a:gd name="connsiteX1" fmla="*/ 52929 w 105857"/>
                <a:gd name="connsiteY1" fmla="*/ 0 h 105856"/>
                <a:gd name="connsiteX2" fmla="*/ 0 w 105857"/>
                <a:gd name="connsiteY2" fmla="*/ 52928 h 105856"/>
                <a:gd name="connsiteX3" fmla="*/ 52929 w 105857"/>
                <a:gd name="connsiteY3" fmla="*/ 105857 h 105856"/>
                <a:gd name="connsiteX4" fmla="*/ 105857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105857" y="52928"/>
                  </a:moveTo>
                  <a:cubicBezTo>
                    <a:pt x="105857" y="22683"/>
                    <a:pt x="83173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ubicBezTo>
                    <a:pt x="0" y="83173"/>
                    <a:pt x="22684" y="105857"/>
                    <a:pt x="52929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5EAF1319-8954-40D8-A345-D4F9352260C7}"/>
                </a:ext>
              </a:extLst>
            </p:cNvPr>
            <p:cNvSpPr/>
            <p:nvPr/>
          </p:nvSpPr>
          <p:spPr>
            <a:xfrm>
              <a:off x="8319624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3C902064-6AD0-49AE-AADB-6F77DBA15D91}"/>
                </a:ext>
              </a:extLst>
            </p:cNvPr>
            <p:cNvSpPr/>
            <p:nvPr/>
          </p:nvSpPr>
          <p:spPr>
            <a:xfrm>
              <a:off x="8606950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4" y="105857"/>
                    <a:pt x="105857" y="83173"/>
                    <a:pt x="105857" y="52928"/>
                  </a:cubicBezTo>
                  <a:cubicBezTo>
                    <a:pt x="105857" y="22683"/>
                    <a:pt x="83174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ED58BE07-9987-46F7-BAEF-A7877E8FD97D}"/>
                </a:ext>
              </a:extLst>
            </p:cNvPr>
            <p:cNvSpPr/>
            <p:nvPr/>
          </p:nvSpPr>
          <p:spPr>
            <a:xfrm>
              <a:off x="8886716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5F7E487-FA54-4EF5-BC5E-B43E4C3E55D0}"/>
                </a:ext>
              </a:extLst>
            </p:cNvPr>
            <p:cNvSpPr/>
            <p:nvPr/>
          </p:nvSpPr>
          <p:spPr>
            <a:xfrm>
              <a:off x="9174042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4" y="105857"/>
                    <a:pt x="105857" y="83173"/>
                    <a:pt x="105857" y="52928"/>
                  </a:cubicBezTo>
                  <a:cubicBezTo>
                    <a:pt x="105857" y="22683"/>
                    <a:pt x="83174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1AEB8E36-9E03-4F79-A2DF-B7A430406C5A}"/>
                </a:ext>
              </a:extLst>
            </p:cNvPr>
            <p:cNvSpPr/>
            <p:nvPr/>
          </p:nvSpPr>
          <p:spPr>
            <a:xfrm>
              <a:off x="9461369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8EC39AB1-74C7-459D-99D9-163ACCD8A2D2}"/>
                </a:ext>
              </a:extLst>
            </p:cNvPr>
            <p:cNvSpPr/>
            <p:nvPr/>
          </p:nvSpPr>
          <p:spPr>
            <a:xfrm>
              <a:off x="9748696" y="12070046"/>
              <a:ext cx="105856" cy="105856"/>
            </a:xfrm>
            <a:custGeom>
              <a:avLst/>
              <a:gdLst>
                <a:gd name="connsiteX0" fmla="*/ 0 w 105856"/>
                <a:gd name="connsiteY0" fmla="*/ 52928 h 105856"/>
                <a:gd name="connsiteX1" fmla="*/ 52928 w 105856"/>
                <a:gd name="connsiteY1" fmla="*/ 105857 h 105856"/>
                <a:gd name="connsiteX2" fmla="*/ 105857 w 105856"/>
                <a:gd name="connsiteY2" fmla="*/ 52928 h 105856"/>
                <a:gd name="connsiteX3" fmla="*/ 52928 w 105856"/>
                <a:gd name="connsiteY3" fmla="*/ 0 h 105856"/>
                <a:gd name="connsiteX4" fmla="*/ 0 w 105856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6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A4EF0485-C213-4C9F-ACC2-32585E464769}"/>
                </a:ext>
              </a:extLst>
            </p:cNvPr>
            <p:cNvSpPr/>
            <p:nvPr/>
          </p:nvSpPr>
          <p:spPr>
            <a:xfrm>
              <a:off x="10028461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8 w 105857"/>
                <a:gd name="connsiteY1" fmla="*/ 105857 h 105856"/>
                <a:gd name="connsiteX2" fmla="*/ 105857 w 105857"/>
                <a:gd name="connsiteY2" fmla="*/ 52928 h 105856"/>
                <a:gd name="connsiteX3" fmla="*/ 52928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4C75E37-0ACE-40FC-BD2C-03E19CA65E08}"/>
                </a:ext>
              </a:extLst>
            </p:cNvPr>
            <p:cNvSpPr/>
            <p:nvPr/>
          </p:nvSpPr>
          <p:spPr>
            <a:xfrm>
              <a:off x="10315788" y="12070046"/>
              <a:ext cx="105856" cy="105856"/>
            </a:xfrm>
            <a:custGeom>
              <a:avLst/>
              <a:gdLst>
                <a:gd name="connsiteX0" fmla="*/ 0 w 105856"/>
                <a:gd name="connsiteY0" fmla="*/ 52928 h 105856"/>
                <a:gd name="connsiteX1" fmla="*/ 52928 w 105856"/>
                <a:gd name="connsiteY1" fmla="*/ 105857 h 105856"/>
                <a:gd name="connsiteX2" fmla="*/ 105857 w 105856"/>
                <a:gd name="connsiteY2" fmla="*/ 52928 h 105856"/>
                <a:gd name="connsiteX3" fmla="*/ 52928 w 105856"/>
                <a:gd name="connsiteY3" fmla="*/ 0 h 105856"/>
                <a:gd name="connsiteX4" fmla="*/ 0 w 105856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6" h="105856">
                  <a:moveTo>
                    <a:pt x="0" y="52928"/>
                  </a:moveTo>
                  <a:cubicBezTo>
                    <a:pt x="0" y="83173"/>
                    <a:pt x="22683" y="105857"/>
                    <a:pt x="52928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8" y="0"/>
                  </a:cubicBezTo>
                  <a:cubicBezTo>
                    <a:pt x="22683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C2EED1A-3F7D-49C7-B15F-512FD7AD3632}"/>
                </a:ext>
              </a:extLst>
            </p:cNvPr>
            <p:cNvSpPr/>
            <p:nvPr/>
          </p:nvSpPr>
          <p:spPr>
            <a:xfrm>
              <a:off x="10603114" y="12070046"/>
              <a:ext cx="105857" cy="105856"/>
            </a:xfrm>
            <a:custGeom>
              <a:avLst/>
              <a:gdLst>
                <a:gd name="connsiteX0" fmla="*/ 0 w 105857"/>
                <a:gd name="connsiteY0" fmla="*/ 52928 h 105856"/>
                <a:gd name="connsiteX1" fmla="*/ 52929 w 105857"/>
                <a:gd name="connsiteY1" fmla="*/ 105857 h 105856"/>
                <a:gd name="connsiteX2" fmla="*/ 105857 w 105857"/>
                <a:gd name="connsiteY2" fmla="*/ 52928 h 105856"/>
                <a:gd name="connsiteX3" fmla="*/ 52929 w 105857"/>
                <a:gd name="connsiteY3" fmla="*/ 0 h 105856"/>
                <a:gd name="connsiteX4" fmla="*/ 0 w 105857"/>
                <a:gd name="connsiteY4" fmla="*/ 52928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57" h="105856">
                  <a:moveTo>
                    <a:pt x="0" y="52928"/>
                  </a:moveTo>
                  <a:cubicBezTo>
                    <a:pt x="0" y="83173"/>
                    <a:pt x="22684" y="105857"/>
                    <a:pt x="52929" y="105857"/>
                  </a:cubicBezTo>
                  <a:cubicBezTo>
                    <a:pt x="83173" y="105857"/>
                    <a:pt x="105857" y="83173"/>
                    <a:pt x="105857" y="52928"/>
                  </a:cubicBezTo>
                  <a:cubicBezTo>
                    <a:pt x="105857" y="22683"/>
                    <a:pt x="83173" y="0"/>
                    <a:pt x="52929" y="0"/>
                  </a:cubicBezTo>
                  <a:cubicBezTo>
                    <a:pt x="22684" y="0"/>
                    <a:pt x="0" y="22683"/>
                    <a:pt x="0" y="52928"/>
                  </a:cubicBezTo>
                  <a:close/>
                </a:path>
              </a:pathLst>
            </a:custGeom>
            <a:grpFill/>
            <a:ln w="75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51C7DCC9-C8ED-400B-9833-DF04932D492F}"/>
              </a:ext>
            </a:extLst>
          </p:cNvPr>
          <p:cNvSpPr/>
          <p:nvPr/>
        </p:nvSpPr>
        <p:spPr>
          <a:xfrm>
            <a:off x="1450760" y="10960868"/>
            <a:ext cx="2109581" cy="393183"/>
          </a:xfrm>
          <a:custGeom>
            <a:avLst/>
            <a:gdLst>
              <a:gd name="connsiteX0" fmla="*/ 1194674 w 2109581"/>
              <a:gd name="connsiteY0" fmla="*/ 105857 h 393183"/>
              <a:gd name="connsiteX1" fmla="*/ 1247602 w 2109581"/>
              <a:gd name="connsiteY1" fmla="*/ 52929 h 393183"/>
              <a:gd name="connsiteX2" fmla="*/ 1194674 w 2109581"/>
              <a:gd name="connsiteY2" fmla="*/ 0 h 393183"/>
              <a:gd name="connsiteX3" fmla="*/ 1141745 w 2109581"/>
              <a:gd name="connsiteY3" fmla="*/ 52929 h 393183"/>
              <a:gd name="connsiteX4" fmla="*/ 1194674 w 2109581"/>
              <a:gd name="connsiteY4" fmla="*/ 105857 h 393183"/>
              <a:gd name="connsiteX5" fmla="*/ 1482000 w 2109581"/>
              <a:gd name="connsiteY5" fmla="*/ 393184 h 393183"/>
              <a:gd name="connsiteX6" fmla="*/ 1534929 w 2109581"/>
              <a:gd name="connsiteY6" fmla="*/ 340255 h 393183"/>
              <a:gd name="connsiteX7" fmla="*/ 1482000 w 2109581"/>
              <a:gd name="connsiteY7" fmla="*/ 287327 h 393183"/>
              <a:gd name="connsiteX8" fmla="*/ 1429072 w 2109581"/>
              <a:gd name="connsiteY8" fmla="*/ 340255 h 393183"/>
              <a:gd name="connsiteX9" fmla="*/ 1482000 w 2109581"/>
              <a:gd name="connsiteY9" fmla="*/ 393184 h 393183"/>
              <a:gd name="connsiteX10" fmla="*/ 1769327 w 2109581"/>
              <a:gd name="connsiteY10" fmla="*/ 393184 h 393183"/>
              <a:gd name="connsiteX11" fmla="*/ 1822256 w 2109581"/>
              <a:gd name="connsiteY11" fmla="*/ 340255 h 393183"/>
              <a:gd name="connsiteX12" fmla="*/ 1769327 w 2109581"/>
              <a:gd name="connsiteY12" fmla="*/ 287327 h 393183"/>
              <a:gd name="connsiteX13" fmla="*/ 1716398 w 2109581"/>
              <a:gd name="connsiteY13" fmla="*/ 340255 h 393183"/>
              <a:gd name="connsiteX14" fmla="*/ 1769327 w 2109581"/>
              <a:gd name="connsiteY14" fmla="*/ 393184 h 393183"/>
              <a:gd name="connsiteX15" fmla="*/ 1769327 w 2109581"/>
              <a:gd name="connsiteY15" fmla="*/ 105857 h 393183"/>
              <a:gd name="connsiteX16" fmla="*/ 1822256 w 2109581"/>
              <a:gd name="connsiteY16" fmla="*/ 52929 h 393183"/>
              <a:gd name="connsiteX17" fmla="*/ 1769327 w 2109581"/>
              <a:gd name="connsiteY17" fmla="*/ 0 h 393183"/>
              <a:gd name="connsiteX18" fmla="*/ 1716398 w 2109581"/>
              <a:gd name="connsiteY18" fmla="*/ 52929 h 393183"/>
              <a:gd name="connsiteX19" fmla="*/ 1769327 w 2109581"/>
              <a:gd name="connsiteY19" fmla="*/ 105857 h 393183"/>
              <a:gd name="connsiteX20" fmla="*/ 2056654 w 2109581"/>
              <a:gd name="connsiteY20" fmla="*/ 105857 h 393183"/>
              <a:gd name="connsiteX21" fmla="*/ 2109582 w 2109581"/>
              <a:gd name="connsiteY21" fmla="*/ 52929 h 393183"/>
              <a:gd name="connsiteX22" fmla="*/ 2056654 w 2109581"/>
              <a:gd name="connsiteY22" fmla="*/ 0 h 393183"/>
              <a:gd name="connsiteX23" fmla="*/ 2003725 w 2109581"/>
              <a:gd name="connsiteY23" fmla="*/ 52929 h 393183"/>
              <a:gd name="connsiteX24" fmla="*/ 2056654 w 2109581"/>
              <a:gd name="connsiteY24" fmla="*/ 105857 h 393183"/>
              <a:gd name="connsiteX25" fmla="*/ 2056654 w 2109581"/>
              <a:gd name="connsiteY25" fmla="*/ 393184 h 393183"/>
              <a:gd name="connsiteX26" fmla="*/ 2109582 w 2109581"/>
              <a:gd name="connsiteY26" fmla="*/ 340255 h 393183"/>
              <a:gd name="connsiteX27" fmla="*/ 2056654 w 2109581"/>
              <a:gd name="connsiteY27" fmla="*/ 287327 h 393183"/>
              <a:gd name="connsiteX28" fmla="*/ 2003725 w 2109581"/>
              <a:gd name="connsiteY28" fmla="*/ 340255 h 393183"/>
              <a:gd name="connsiteX29" fmla="*/ 2056654 w 2109581"/>
              <a:gd name="connsiteY29" fmla="*/ 393184 h 393183"/>
              <a:gd name="connsiteX30" fmla="*/ 52929 w 2109581"/>
              <a:gd name="connsiteY30" fmla="*/ 287327 h 393183"/>
              <a:gd name="connsiteX31" fmla="*/ 0 w 2109581"/>
              <a:gd name="connsiteY31" fmla="*/ 340255 h 393183"/>
              <a:gd name="connsiteX32" fmla="*/ 52929 w 2109581"/>
              <a:gd name="connsiteY32" fmla="*/ 393184 h 393183"/>
              <a:gd name="connsiteX33" fmla="*/ 105857 w 2109581"/>
              <a:gd name="connsiteY33" fmla="*/ 340255 h 393183"/>
              <a:gd name="connsiteX34" fmla="*/ 52929 w 2109581"/>
              <a:gd name="connsiteY34" fmla="*/ 287327 h 393183"/>
              <a:gd name="connsiteX35" fmla="*/ 1482000 w 2109581"/>
              <a:gd name="connsiteY35" fmla="*/ 105857 h 393183"/>
              <a:gd name="connsiteX36" fmla="*/ 1534929 w 2109581"/>
              <a:gd name="connsiteY36" fmla="*/ 52929 h 393183"/>
              <a:gd name="connsiteX37" fmla="*/ 1482000 w 2109581"/>
              <a:gd name="connsiteY37" fmla="*/ 0 h 393183"/>
              <a:gd name="connsiteX38" fmla="*/ 1429072 w 2109581"/>
              <a:gd name="connsiteY38" fmla="*/ 52929 h 393183"/>
              <a:gd name="connsiteX39" fmla="*/ 1482000 w 2109581"/>
              <a:gd name="connsiteY39" fmla="*/ 105857 h 393183"/>
              <a:gd name="connsiteX40" fmla="*/ 340255 w 2109581"/>
              <a:gd name="connsiteY40" fmla="*/ 105857 h 393183"/>
              <a:gd name="connsiteX41" fmla="*/ 393184 w 2109581"/>
              <a:gd name="connsiteY41" fmla="*/ 52929 h 393183"/>
              <a:gd name="connsiteX42" fmla="*/ 340255 w 2109581"/>
              <a:gd name="connsiteY42" fmla="*/ 0 h 393183"/>
              <a:gd name="connsiteX43" fmla="*/ 287327 w 2109581"/>
              <a:gd name="connsiteY43" fmla="*/ 52929 h 393183"/>
              <a:gd name="connsiteX44" fmla="*/ 340255 w 2109581"/>
              <a:gd name="connsiteY44" fmla="*/ 105857 h 393183"/>
              <a:gd name="connsiteX45" fmla="*/ 1194674 w 2109581"/>
              <a:gd name="connsiteY45" fmla="*/ 393184 h 393183"/>
              <a:gd name="connsiteX46" fmla="*/ 1247602 w 2109581"/>
              <a:gd name="connsiteY46" fmla="*/ 340255 h 393183"/>
              <a:gd name="connsiteX47" fmla="*/ 1194674 w 2109581"/>
              <a:gd name="connsiteY47" fmla="*/ 287327 h 393183"/>
              <a:gd name="connsiteX48" fmla="*/ 1141745 w 2109581"/>
              <a:gd name="connsiteY48" fmla="*/ 340255 h 393183"/>
              <a:gd name="connsiteX49" fmla="*/ 1194674 w 2109581"/>
              <a:gd name="connsiteY49" fmla="*/ 393184 h 393183"/>
              <a:gd name="connsiteX50" fmla="*/ 52929 w 2109581"/>
              <a:gd name="connsiteY50" fmla="*/ 105857 h 393183"/>
              <a:gd name="connsiteX51" fmla="*/ 105857 w 2109581"/>
              <a:gd name="connsiteY51" fmla="*/ 52929 h 393183"/>
              <a:gd name="connsiteX52" fmla="*/ 52929 w 2109581"/>
              <a:gd name="connsiteY52" fmla="*/ 0 h 393183"/>
              <a:gd name="connsiteX53" fmla="*/ 0 w 2109581"/>
              <a:gd name="connsiteY53" fmla="*/ 52929 h 393183"/>
              <a:gd name="connsiteX54" fmla="*/ 52929 w 2109581"/>
              <a:gd name="connsiteY54" fmla="*/ 105857 h 393183"/>
              <a:gd name="connsiteX55" fmla="*/ 627582 w 2109581"/>
              <a:gd name="connsiteY55" fmla="*/ 393184 h 393183"/>
              <a:gd name="connsiteX56" fmla="*/ 680510 w 2109581"/>
              <a:gd name="connsiteY56" fmla="*/ 340255 h 393183"/>
              <a:gd name="connsiteX57" fmla="*/ 627582 w 2109581"/>
              <a:gd name="connsiteY57" fmla="*/ 287327 h 393183"/>
              <a:gd name="connsiteX58" fmla="*/ 574653 w 2109581"/>
              <a:gd name="connsiteY58" fmla="*/ 340255 h 393183"/>
              <a:gd name="connsiteX59" fmla="*/ 627582 w 2109581"/>
              <a:gd name="connsiteY59" fmla="*/ 393184 h 393183"/>
              <a:gd name="connsiteX60" fmla="*/ 340255 w 2109581"/>
              <a:gd name="connsiteY60" fmla="*/ 393184 h 393183"/>
              <a:gd name="connsiteX61" fmla="*/ 393184 w 2109581"/>
              <a:gd name="connsiteY61" fmla="*/ 340255 h 393183"/>
              <a:gd name="connsiteX62" fmla="*/ 340255 w 2109581"/>
              <a:gd name="connsiteY62" fmla="*/ 287327 h 393183"/>
              <a:gd name="connsiteX63" fmla="*/ 287327 w 2109581"/>
              <a:gd name="connsiteY63" fmla="*/ 340255 h 393183"/>
              <a:gd name="connsiteX64" fmla="*/ 340255 w 2109581"/>
              <a:gd name="connsiteY64" fmla="*/ 393184 h 393183"/>
              <a:gd name="connsiteX65" fmla="*/ 907347 w 2109581"/>
              <a:gd name="connsiteY65" fmla="*/ 105857 h 393183"/>
              <a:gd name="connsiteX66" fmla="*/ 960276 w 2109581"/>
              <a:gd name="connsiteY66" fmla="*/ 52929 h 393183"/>
              <a:gd name="connsiteX67" fmla="*/ 907347 w 2109581"/>
              <a:gd name="connsiteY67" fmla="*/ 0 h 393183"/>
              <a:gd name="connsiteX68" fmla="*/ 854419 w 2109581"/>
              <a:gd name="connsiteY68" fmla="*/ 52929 h 393183"/>
              <a:gd name="connsiteX69" fmla="*/ 907347 w 2109581"/>
              <a:gd name="connsiteY69" fmla="*/ 105857 h 393183"/>
              <a:gd name="connsiteX70" fmla="*/ 907347 w 2109581"/>
              <a:gd name="connsiteY70" fmla="*/ 393184 h 393183"/>
              <a:gd name="connsiteX71" fmla="*/ 960276 w 2109581"/>
              <a:gd name="connsiteY71" fmla="*/ 340255 h 393183"/>
              <a:gd name="connsiteX72" fmla="*/ 907347 w 2109581"/>
              <a:gd name="connsiteY72" fmla="*/ 287327 h 393183"/>
              <a:gd name="connsiteX73" fmla="*/ 854419 w 2109581"/>
              <a:gd name="connsiteY73" fmla="*/ 340255 h 393183"/>
              <a:gd name="connsiteX74" fmla="*/ 907347 w 2109581"/>
              <a:gd name="connsiteY74" fmla="*/ 393184 h 393183"/>
              <a:gd name="connsiteX75" fmla="*/ 627582 w 2109581"/>
              <a:gd name="connsiteY75" fmla="*/ 105857 h 393183"/>
              <a:gd name="connsiteX76" fmla="*/ 680510 w 2109581"/>
              <a:gd name="connsiteY76" fmla="*/ 52929 h 393183"/>
              <a:gd name="connsiteX77" fmla="*/ 627582 w 2109581"/>
              <a:gd name="connsiteY77" fmla="*/ 0 h 393183"/>
              <a:gd name="connsiteX78" fmla="*/ 574653 w 2109581"/>
              <a:gd name="connsiteY78" fmla="*/ 52929 h 393183"/>
              <a:gd name="connsiteX79" fmla="*/ 627582 w 2109581"/>
              <a:gd name="connsiteY79" fmla="*/ 105857 h 393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109581" h="393183">
                <a:moveTo>
                  <a:pt x="1194674" y="105857"/>
                </a:moveTo>
                <a:cubicBezTo>
                  <a:pt x="1224919" y="105857"/>
                  <a:pt x="1247602" y="83173"/>
                  <a:pt x="1247602" y="52929"/>
                </a:cubicBezTo>
                <a:cubicBezTo>
                  <a:pt x="1247602" y="22684"/>
                  <a:pt x="1224919" y="0"/>
                  <a:pt x="1194674" y="0"/>
                </a:cubicBezTo>
                <a:cubicBezTo>
                  <a:pt x="1164429" y="0"/>
                  <a:pt x="1141745" y="22684"/>
                  <a:pt x="1141745" y="52929"/>
                </a:cubicBezTo>
                <a:cubicBezTo>
                  <a:pt x="1141745" y="83173"/>
                  <a:pt x="1164429" y="105857"/>
                  <a:pt x="1194674" y="105857"/>
                </a:cubicBezTo>
                <a:close/>
                <a:moveTo>
                  <a:pt x="1482000" y="393184"/>
                </a:moveTo>
                <a:cubicBezTo>
                  <a:pt x="1512245" y="393184"/>
                  <a:pt x="1534929" y="370500"/>
                  <a:pt x="1534929" y="340255"/>
                </a:cubicBezTo>
                <a:cubicBezTo>
                  <a:pt x="1534929" y="310010"/>
                  <a:pt x="1512245" y="287327"/>
                  <a:pt x="1482000" y="287327"/>
                </a:cubicBezTo>
                <a:cubicBezTo>
                  <a:pt x="1451755" y="287327"/>
                  <a:pt x="1429072" y="310010"/>
                  <a:pt x="1429072" y="340255"/>
                </a:cubicBezTo>
                <a:cubicBezTo>
                  <a:pt x="1429072" y="370500"/>
                  <a:pt x="1451755" y="393184"/>
                  <a:pt x="1482000" y="393184"/>
                </a:cubicBezTo>
                <a:close/>
                <a:moveTo>
                  <a:pt x="1769327" y="393184"/>
                </a:moveTo>
                <a:cubicBezTo>
                  <a:pt x="1799572" y="393184"/>
                  <a:pt x="1822256" y="370500"/>
                  <a:pt x="1822256" y="340255"/>
                </a:cubicBezTo>
                <a:cubicBezTo>
                  <a:pt x="1822256" y="310010"/>
                  <a:pt x="1799572" y="287327"/>
                  <a:pt x="1769327" y="287327"/>
                </a:cubicBezTo>
                <a:cubicBezTo>
                  <a:pt x="1739082" y="287327"/>
                  <a:pt x="1716398" y="310010"/>
                  <a:pt x="1716398" y="340255"/>
                </a:cubicBezTo>
                <a:cubicBezTo>
                  <a:pt x="1716398" y="370500"/>
                  <a:pt x="1739082" y="393184"/>
                  <a:pt x="1769327" y="393184"/>
                </a:cubicBezTo>
                <a:close/>
                <a:moveTo>
                  <a:pt x="1769327" y="105857"/>
                </a:moveTo>
                <a:cubicBezTo>
                  <a:pt x="1799572" y="105857"/>
                  <a:pt x="1822256" y="83173"/>
                  <a:pt x="1822256" y="52929"/>
                </a:cubicBezTo>
                <a:cubicBezTo>
                  <a:pt x="1822256" y="22684"/>
                  <a:pt x="1799572" y="0"/>
                  <a:pt x="1769327" y="0"/>
                </a:cubicBezTo>
                <a:cubicBezTo>
                  <a:pt x="1739082" y="0"/>
                  <a:pt x="1716398" y="22684"/>
                  <a:pt x="1716398" y="52929"/>
                </a:cubicBezTo>
                <a:cubicBezTo>
                  <a:pt x="1716398" y="83173"/>
                  <a:pt x="1739082" y="105857"/>
                  <a:pt x="1769327" y="105857"/>
                </a:cubicBezTo>
                <a:close/>
                <a:moveTo>
                  <a:pt x="2056654" y="105857"/>
                </a:moveTo>
                <a:cubicBezTo>
                  <a:pt x="2086898" y="105857"/>
                  <a:pt x="2109582" y="83173"/>
                  <a:pt x="2109582" y="52929"/>
                </a:cubicBezTo>
                <a:cubicBezTo>
                  <a:pt x="2109582" y="22684"/>
                  <a:pt x="2086898" y="0"/>
                  <a:pt x="2056654" y="0"/>
                </a:cubicBezTo>
                <a:cubicBezTo>
                  <a:pt x="2026409" y="0"/>
                  <a:pt x="2003725" y="22684"/>
                  <a:pt x="2003725" y="52929"/>
                </a:cubicBezTo>
                <a:cubicBezTo>
                  <a:pt x="1996164" y="83173"/>
                  <a:pt x="2026409" y="105857"/>
                  <a:pt x="2056654" y="105857"/>
                </a:cubicBezTo>
                <a:close/>
                <a:moveTo>
                  <a:pt x="2056654" y="393184"/>
                </a:moveTo>
                <a:cubicBezTo>
                  <a:pt x="2086898" y="393184"/>
                  <a:pt x="2109582" y="370500"/>
                  <a:pt x="2109582" y="340255"/>
                </a:cubicBezTo>
                <a:cubicBezTo>
                  <a:pt x="2109582" y="310010"/>
                  <a:pt x="2086898" y="287327"/>
                  <a:pt x="2056654" y="287327"/>
                </a:cubicBezTo>
                <a:cubicBezTo>
                  <a:pt x="2026409" y="287327"/>
                  <a:pt x="2003725" y="310010"/>
                  <a:pt x="2003725" y="340255"/>
                </a:cubicBezTo>
                <a:cubicBezTo>
                  <a:pt x="1996164" y="370500"/>
                  <a:pt x="2026409" y="393184"/>
                  <a:pt x="2056654" y="393184"/>
                </a:cubicBezTo>
                <a:close/>
                <a:moveTo>
                  <a:pt x="52929" y="287327"/>
                </a:moveTo>
                <a:cubicBezTo>
                  <a:pt x="22684" y="287327"/>
                  <a:pt x="0" y="310010"/>
                  <a:pt x="0" y="340255"/>
                </a:cubicBezTo>
                <a:cubicBezTo>
                  <a:pt x="0" y="370500"/>
                  <a:pt x="22684" y="393184"/>
                  <a:pt x="52929" y="393184"/>
                </a:cubicBezTo>
                <a:cubicBezTo>
                  <a:pt x="83173" y="393184"/>
                  <a:pt x="105857" y="370500"/>
                  <a:pt x="105857" y="340255"/>
                </a:cubicBezTo>
                <a:cubicBezTo>
                  <a:pt x="105857" y="310010"/>
                  <a:pt x="83173" y="287327"/>
                  <a:pt x="52929" y="287327"/>
                </a:cubicBezTo>
                <a:close/>
                <a:moveTo>
                  <a:pt x="1482000" y="105857"/>
                </a:moveTo>
                <a:cubicBezTo>
                  <a:pt x="1512245" y="105857"/>
                  <a:pt x="1534929" y="83173"/>
                  <a:pt x="1534929" y="52929"/>
                </a:cubicBezTo>
                <a:cubicBezTo>
                  <a:pt x="1534929" y="22684"/>
                  <a:pt x="1512245" y="0"/>
                  <a:pt x="1482000" y="0"/>
                </a:cubicBezTo>
                <a:cubicBezTo>
                  <a:pt x="1451755" y="0"/>
                  <a:pt x="1429072" y="22684"/>
                  <a:pt x="1429072" y="52929"/>
                </a:cubicBezTo>
                <a:cubicBezTo>
                  <a:pt x="1429072" y="83173"/>
                  <a:pt x="1451755" y="105857"/>
                  <a:pt x="1482000" y="105857"/>
                </a:cubicBezTo>
                <a:close/>
                <a:moveTo>
                  <a:pt x="340255" y="105857"/>
                </a:moveTo>
                <a:cubicBezTo>
                  <a:pt x="370500" y="105857"/>
                  <a:pt x="393184" y="83173"/>
                  <a:pt x="393184" y="52929"/>
                </a:cubicBezTo>
                <a:cubicBezTo>
                  <a:pt x="393184" y="22684"/>
                  <a:pt x="370500" y="0"/>
                  <a:pt x="340255" y="0"/>
                </a:cubicBezTo>
                <a:cubicBezTo>
                  <a:pt x="310010" y="0"/>
                  <a:pt x="287327" y="22684"/>
                  <a:pt x="287327" y="52929"/>
                </a:cubicBezTo>
                <a:cubicBezTo>
                  <a:pt x="287327" y="83173"/>
                  <a:pt x="310010" y="105857"/>
                  <a:pt x="340255" y="105857"/>
                </a:cubicBezTo>
                <a:close/>
                <a:moveTo>
                  <a:pt x="1194674" y="393184"/>
                </a:moveTo>
                <a:cubicBezTo>
                  <a:pt x="1224919" y="393184"/>
                  <a:pt x="1247602" y="370500"/>
                  <a:pt x="1247602" y="340255"/>
                </a:cubicBezTo>
                <a:cubicBezTo>
                  <a:pt x="1247602" y="310010"/>
                  <a:pt x="1224919" y="287327"/>
                  <a:pt x="1194674" y="287327"/>
                </a:cubicBezTo>
                <a:cubicBezTo>
                  <a:pt x="1164429" y="287327"/>
                  <a:pt x="1141745" y="310010"/>
                  <a:pt x="1141745" y="340255"/>
                </a:cubicBezTo>
                <a:cubicBezTo>
                  <a:pt x="1141745" y="370500"/>
                  <a:pt x="1164429" y="393184"/>
                  <a:pt x="1194674" y="393184"/>
                </a:cubicBezTo>
                <a:close/>
                <a:moveTo>
                  <a:pt x="52929" y="105857"/>
                </a:moveTo>
                <a:cubicBezTo>
                  <a:pt x="83173" y="105857"/>
                  <a:pt x="105857" y="83173"/>
                  <a:pt x="105857" y="52929"/>
                </a:cubicBezTo>
                <a:cubicBezTo>
                  <a:pt x="105857" y="22684"/>
                  <a:pt x="83173" y="0"/>
                  <a:pt x="52929" y="0"/>
                </a:cubicBezTo>
                <a:cubicBezTo>
                  <a:pt x="22684" y="0"/>
                  <a:pt x="0" y="22684"/>
                  <a:pt x="0" y="52929"/>
                </a:cubicBezTo>
                <a:cubicBezTo>
                  <a:pt x="0" y="83173"/>
                  <a:pt x="22684" y="105857"/>
                  <a:pt x="52929" y="105857"/>
                </a:cubicBezTo>
                <a:close/>
                <a:moveTo>
                  <a:pt x="627582" y="393184"/>
                </a:moveTo>
                <a:cubicBezTo>
                  <a:pt x="657827" y="393184"/>
                  <a:pt x="680510" y="370500"/>
                  <a:pt x="680510" y="340255"/>
                </a:cubicBezTo>
                <a:cubicBezTo>
                  <a:pt x="680510" y="310010"/>
                  <a:pt x="657827" y="287327"/>
                  <a:pt x="627582" y="287327"/>
                </a:cubicBezTo>
                <a:cubicBezTo>
                  <a:pt x="597337" y="287327"/>
                  <a:pt x="574653" y="310010"/>
                  <a:pt x="574653" y="340255"/>
                </a:cubicBezTo>
                <a:cubicBezTo>
                  <a:pt x="574653" y="370500"/>
                  <a:pt x="597337" y="393184"/>
                  <a:pt x="627582" y="393184"/>
                </a:cubicBezTo>
                <a:close/>
                <a:moveTo>
                  <a:pt x="340255" y="393184"/>
                </a:moveTo>
                <a:cubicBezTo>
                  <a:pt x="370500" y="393184"/>
                  <a:pt x="393184" y="370500"/>
                  <a:pt x="393184" y="340255"/>
                </a:cubicBezTo>
                <a:cubicBezTo>
                  <a:pt x="393184" y="310010"/>
                  <a:pt x="370500" y="287327"/>
                  <a:pt x="340255" y="287327"/>
                </a:cubicBezTo>
                <a:cubicBezTo>
                  <a:pt x="310010" y="287327"/>
                  <a:pt x="287327" y="310010"/>
                  <a:pt x="287327" y="340255"/>
                </a:cubicBezTo>
                <a:cubicBezTo>
                  <a:pt x="287327" y="370500"/>
                  <a:pt x="310010" y="393184"/>
                  <a:pt x="340255" y="393184"/>
                </a:cubicBezTo>
                <a:close/>
                <a:moveTo>
                  <a:pt x="907347" y="105857"/>
                </a:moveTo>
                <a:cubicBezTo>
                  <a:pt x="937592" y="105857"/>
                  <a:pt x="960276" y="83173"/>
                  <a:pt x="960276" y="52929"/>
                </a:cubicBezTo>
                <a:cubicBezTo>
                  <a:pt x="960276" y="22684"/>
                  <a:pt x="937592" y="0"/>
                  <a:pt x="907347" y="0"/>
                </a:cubicBezTo>
                <a:cubicBezTo>
                  <a:pt x="877102" y="0"/>
                  <a:pt x="854419" y="22684"/>
                  <a:pt x="854419" y="52929"/>
                </a:cubicBezTo>
                <a:cubicBezTo>
                  <a:pt x="854419" y="83173"/>
                  <a:pt x="884663" y="105857"/>
                  <a:pt x="907347" y="105857"/>
                </a:cubicBezTo>
                <a:close/>
                <a:moveTo>
                  <a:pt x="907347" y="393184"/>
                </a:moveTo>
                <a:cubicBezTo>
                  <a:pt x="937592" y="393184"/>
                  <a:pt x="960276" y="370500"/>
                  <a:pt x="960276" y="340255"/>
                </a:cubicBezTo>
                <a:cubicBezTo>
                  <a:pt x="960276" y="310010"/>
                  <a:pt x="937592" y="287327"/>
                  <a:pt x="907347" y="287327"/>
                </a:cubicBezTo>
                <a:cubicBezTo>
                  <a:pt x="877102" y="287327"/>
                  <a:pt x="854419" y="310010"/>
                  <a:pt x="854419" y="340255"/>
                </a:cubicBezTo>
                <a:cubicBezTo>
                  <a:pt x="854419" y="370500"/>
                  <a:pt x="884663" y="393184"/>
                  <a:pt x="907347" y="393184"/>
                </a:cubicBezTo>
                <a:close/>
                <a:moveTo>
                  <a:pt x="627582" y="105857"/>
                </a:moveTo>
                <a:cubicBezTo>
                  <a:pt x="657827" y="105857"/>
                  <a:pt x="680510" y="83173"/>
                  <a:pt x="680510" y="52929"/>
                </a:cubicBezTo>
                <a:cubicBezTo>
                  <a:pt x="680510" y="22684"/>
                  <a:pt x="657827" y="0"/>
                  <a:pt x="627582" y="0"/>
                </a:cubicBezTo>
                <a:cubicBezTo>
                  <a:pt x="597337" y="0"/>
                  <a:pt x="574653" y="22684"/>
                  <a:pt x="574653" y="52929"/>
                </a:cubicBezTo>
                <a:cubicBezTo>
                  <a:pt x="574653" y="83173"/>
                  <a:pt x="597337" y="105857"/>
                  <a:pt x="627582" y="105857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7554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2" name="Cross 71">
            <a:extLst>
              <a:ext uri="{FF2B5EF4-FFF2-40B4-BE49-F238E27FC236}">
                <a16:creationId xmlns:a16="http://schemas.microsoft.com/office/drawing/2014/main" id="{E28A41A9-A8E0-4E65-8110-A9850D9935A7}"/>
              </a:ext>
            </a:extLst>
          </p:cNvPr>
          <p:cNvSpPr/>
          <p:nvPr/>
        </p:nvSpPr>
        <p:spPr>
          <a:xfrm>
            <a:off x="930057" y="4407354"/>
            <a:ext cx="400050" cy="400050"/>
          </a:xfrm>
          <a:prstGeom prst="plus">
            <a:avLst>
              <a:gd name="adj" fmla="val 380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Cross 72">
            <a:extLst>
              <a:ext uri="{FF2B5EF4-FFF2-40B4-BE49-F238E27FC236}">
                <a16:creationId xmlns:a16="http://schemas.microsoft.com/office/drawing/2014/main" id="{6E02E780-88D0-4101-BA99-28A7E199B954}"/>
              </a:ext>
            </a:extLst>
          </p:cNvPr>
          <p:cNvSpPr/>
          <p:nvPr/>
        </p:nvSpPr>
        <p:spPr>
          <a:xfrm rot="2700000">
            <a:off x="7502528" y="10561338"/>
            <a:ext cx="200025" cy="200025"/>
          </a:xfrm>
          <a:prstGeom prst="plus">
            <a:avLst>
              <a:gd name="adj" fmla="val 38043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8F045A42-CBC4-4891-8FF3-0E750D67A9A2}"/>
              </a:ext>
            </a:extLst>
          </p:cNvPr>
          <p:cNvSpPr/>
          <p:nvPr/>
        </p:nvSpPr>
        <p:spPr>
          <a:xfrm>
            <a:off x="311483" y="8907025"/>
            <a:ext cx="80687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Lorem ipsum dolor sit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</a:p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sed diam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</a:t>
            </a:r>
          </a:p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magna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quis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nostrud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exerci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tation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ullamcorper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suscipit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lobortis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nisl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aliquip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ex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ea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commodo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consequat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Duis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autem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vel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eum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iriure</a:t>
            </a:r>
            <a:endParaRPr lang="en-US" dirty="0">
              <a:solidFill>
                <a:schemeClr val="tx2">
                  <a:lumMod val="50000"/>
                </a:schemeClr>
              </a:solidFill>
              <a:latin typeface="Montserrat Light" panose="00000400000000000000" pitchFamily="2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 in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hendrerit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32C774F3-CD89-4F0F-8587-74D0D7D7E0F9}"/>
              </a:ext>
            </a:extLst>
          </p:cNvPr>
          <p:cNvSpPr/>
          <p:nvPr/>
        </p:nvSpPr>
        <p:spPr>
          <a:xfrm>
            <a:off x="961361" y="780160"/>
            <a:ext cx="2712654" cy="2711590"/>
          </a:xfrm>
          <a:prstGeom prst="ellipse">
            <a:avLst/>
          </a:prstGeom>
          <a:solidFill>
            <a:srgbClr val="FFC000"/>
          </a:solidFill>
          <a:ln w="101600" cap="flat">
            <a:solidFill>
              <a:schemeClr val="bg1"/>
            </a:solidFill>
            <a:prstDash val="solid"/>
            <a:miter/>
          </a:ln>
          <a:effectLst>
            <a:outerShdw blurRad="88900" sx="103000" sy="103000" algn="ctr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171365C-6EC1-4291-B624-1A0CD9A74F2C}"/>
              </a:ext>
            </a:extLst>
          </p:cNvPr>
          <p:cNvSpPr txBox="1"/>
          <p:nvPr/>
        </p:nvSpPr>
        <p:spPr>
          <a:xfrm>
            <a:off x="1434446" y="1212719"/>
            <a:ext cx="1729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UP TO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40F9984-9126-48ED-8673-2DD401BD3508}"/>
              </a:ext>
            </a:extLst>
          </p:cNvPr>
          <p:cNvSpPr txBox="1"/>
          <p:nvPr/>
        </p:nvSpPr>
        <p:spPr>
          <a:xfrm>
            <a:off x="955199" y="1516564"/>
            <a:ext cx="2688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50%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DDF343C-2D7E-47EF-84A0-7E1B1AFD8D69}"/>
              </a:ext>
            </a:extLst>
          </p:cNvPr>
          <p:cNvSpPr txBox="1"/>
          <p:nvPr/>
        </p:nvSpPr>
        <p:spPr>
          <a:xfrm>
            <a:off x="1803815" y="2529652"/>
            <a:ext cx="991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OFF</a:t>
            </a:r>
          </a:p>
        </p:txBody>
      </p:sp>
    </p:spTree>
    <p:extLst>
      <p:ext uri="{BB962C8B-B14F-4D97-AF65-F5344CB8AC3E}">
        <p14:creationId xmlns:p14="http://schemas.microsoft.com/office/powerpoint/2010/main" val="268297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8" presetClass="emph" presetSubtype="0" accel="40000" decel="60000" autoRev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4" dur="2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2" grpId="1" animBg="1"/>
      <p:bldP spid="72" grpId="2" animBg="1"/>
      <p:bldP spid="72" grpId="3" animBg="1"/>
      <p:bldP spid="72" grpId="4" animBg="1"/>
      <p:bldP spid="73" grpId="0" animBg="1"/>
      <p:bldP spid="73" grpId="1" animBg="1"/>
      <p:bldP spid="73" grpId="2" animBg="1"/>
      <p:bldP spid="73" grpId="3" animBg="1"/>
      <p:bldP spid="73" grpId="4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2053</TotalTime>
  <Words>795</Words>
  <Application>Microsoft Office PowerPoint</Application>
  <PresentationFormat>Custom</PresentationFormat>
  <Paragraphs>126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Anabelle Script Light</vt:lpstr>
      <vt:lpstr>Arial</vt:lpstr>
      <vt:lpstr>Calibri</vt:lpstr>
      <vt:lpstr>Calibri Light</vt:lpstr>
      <vt:lpstr>Gotham</vt:lpstr>
      <vt:lpstr>Modern Love</vt:lpstr>
      <vt:lpstr>Montserrat Black</vt:lpstr>
      <vt:lpstr>Montserrat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My Device is Awesome</cp:lastModifiedBy>
  <cp:revision>221</cp:revision>
  <dcterms:created xsi:type="dcterms:W3CDTF">2020-10-14T09:22:31Z</dcterms:created>
  <dcterms:modified xsi:type="dcterms:W3CDTF">2021-03-31T08:40:52Z</dcterms:modified>
</cp:coreProperties>
</file>